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0" r:id="rId2"/>
    <p:sldId id="271" r:id="rId3"/>
    <p:sldId id="269" r:id="rId4"/>
    <p:sldId id="267" r:id="rId5"/>
    <p:sldId id="268" r:id="rId6"/>
    <p:sldId id="257" r:id="rId7"/>
    <p:sldId id="258" r:id="rId8"/>
    <p:sldId id="259" r:id="rId9"/>
    <p:sldId id="274" r:id="rId10"/>
    <p:sldId id="260" r:id="rId11"/>
    <p:sldId id="256" r:id="rId12"/>
    <p:sldId id="262" r:id="rId13"/>
    <p:sldId id="261" r:id="rId14"/>
    <p:sldId id="263" r:id="rId15"/>
    <p:sldId id="264" r:id="rId16"/>
    <p:sldId id="272" r:id="rId17"/>
    <p:sldId id="273" r:id="rId18"/>
    <p:sldId id="265" r:id="rId19"/>
    <p:sldId id="266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88764" autoAdjust="0"/>
  </p:normalViewPr>
  <p:slideViewPr>
    <p:cSldViewPr snapToGrid="0">
      <p:cViewPr varScale="1">
        <p:scale>
          <a:sx n="71" d="100"/>
          <a:sy n="71" d="100"/>
        </p:scale>
        <p:origin x="3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436AA-BBA3-41B5-A45C-EE3A47F06D69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3C6F9-6011-468F-BEB0-51C2A35054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4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ung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Eosin" TargetMode="External"/><Relationship Id="rId4" Type="http://schemas.openxmlformats.org/officeDocument/2006/relationships/hyperlink" Target="https://en.wikipedia.org/wiki/Hematoxyl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https://commons.wikimedia.org/wiki/File:Nature_volume_536_number_7617_cover_displaying_an_artist%E2%80%99s_impression_of_Proxima_Centauri_b.jpg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radiograph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CT scan of the thorax. The axial slice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X-ray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CXR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Normal fundus photographs of the right eye,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Intravascular ultrasound image of a coronary artery,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Human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Lung"/>
              </a:rPr>
              <a:t>lung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tissue stained with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Hematoxylin"/>
              </a:rPr>
              <a:t>hematoxylin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Eosin"/>
              </a:rPr>
              <a:t>eosin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as seen under a microscope. PET scan of the human brain,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cancerous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(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right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)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mammography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image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59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66FE08-5A49-C0A1-DD8D-EC11D2417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3F73F6A-5C2E-56E6-DB92-1D666E2E3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7A59E4-6FEB-1F40-6419-72BEE52C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1DF014-4813-14AF-95BE-F87E6AA1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473EAB-C79F-F241-1144-8ED01030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0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056978-4198-5503-7C72-3C3F0C2A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C18405-9E45-F0AB-178C-6A7CDA904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C75DC4-BCAB-6E2E-67B9-505CEDEE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00B074-B925-2102-6742-B616948D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C31227-49A4-8424-9C75-E97B918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9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C36F91E-50EF-A6F7-5051-516FA14500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C88694-ECA6-27CC-94F5-19046F1B6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9E7499-74D4-3399-ED99-687D3E5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F0EB48-358B-3E19-8A33-1D59D989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3430BB-4898-6CC8-EA46-5EE5DEC5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1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CFC732-FAB5-34B6-BF6C-4F014016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764CF5-645B-3464-B09C-67A346BE0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619980-6AE2-75E1-D97E-DE5F8045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73119F-48C3-FC82-3670-6157C16C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C99539-4C4C-50A3-0C3A-4DC85B4E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2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CA5175-B42C-9816-5B8B-D1E3651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81F38E-2B5F-E89C-BA91-37C62E25B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C2B9FB-97A6-63EA-EA7C-852655BB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E253E-649E-C8BC-1DBC-B0B28B28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0FDEDD-07CF-9EE4-D50B-97656D732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39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705B6-F4F2-EBF9-C12F-433D0BE3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5DAEAB-1C9A-B29E-D392-BC6B728AC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F5D78E2-6ADD-98AB-CD05-DAFD3163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59BFC4-3FB6-8E54-F913-5E1CDF28A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755CA8-6224-6C20-E180-F6FCB583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3231BD-780C-C699-E189-07B0CDCF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2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7BEFBF-B629-51F7-9C99-167AE3E0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AC177B-4E9D-683C-4656-E0517CCF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E6B552-6051-9148-E7E1-C79A9D363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DFB9EC2-CB6E-7B07-0100-688564522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C54E1F-84BF-70BD-AC12-D8BA48867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47684C-2E86-6E1F-9CD8-FE0ECE83C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18CE30A-5CC6-3725-346B-EEC17C41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F317BA8-05C3-CBD7-8095-58C43361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2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D7A3-3539-0E40-7136-057FB42D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DEC126-24FA-D79B-DF1A-84911B08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B26E33-6AD5-2470-AA58-22833687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A1C8E6-2F7B-B5B5-5C6B-7766D6D2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9152E1D-D26F-A653-EEA5-14621344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5420BDE-EA25-BF40-001B-9D68BBAC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5F8236-2E7A-2C1D-7ABB-761F77DC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6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C3EC2F-D499-49B5-89B7-CF872ED9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5CEAAA-4204-7CDE-2775-B6AE7BCE8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FAAD9C-C81E-7032-18B1-12C9B06DA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E81DBE-42BF-44CD-0594-02F88434E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D4DBAF-C6BA-4754-3F00-580CA37C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9A134D-84E1-685F-B7D6-A6D0E0F6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0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BDE248-74AA-6725-80CB-97061464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CDE9856-8B59-961D-2582-DC9365452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CA6CBE-C55C-6A0C-3FD9-E6DA898DE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9A45894-51A4-40CA-8E2B-84FC2079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34DCD0-F16F-AC64-7177-B4B865F0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DE81A1-2604-0AB7-FA38-E860516B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6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4CDAD83-9FA2-6C89-B099-4100E75C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DED703-8D73-B57C-B5FA-CA8CE153D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FA1830-28C8-01E1-14CD-AAE0966FE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9B51-CB8F-4E70-B214-8C45EFD2E0E3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CAFBB1-A289-7E7A-23AC-354AACC10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8E28C7-B107-39F5-C49E-0D9EB23F9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4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1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B182082-C368-9F9B-4411-A8E76A048FCE}"/>
              </a:ext>
            </a:extLst>
          </p:cNvPr>
          <p:cNvSpPr/>
          <p:nvPr/>
        </p:nvSpPr>
        <p:spPr>
          <a:xfrm>
            <a:off x="702447" y="1822942"/>
            <a:ext cx="3523488" cy="9905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Diagnose</a:t>
            </a:r>
          </a:p>
        </p:txBody>
      </p:sp>
      <p:sp>
        <p:nvSpPr>
          <p:cNvPr id="3" name="Rectangle : coins arrondis 1">
            <a:extLst>
              <a:ext uri="{FF2B5EF4-FFF2-40B4-BE49-F238E27FC236}">
                <a16:creationId xmlns:a16="http://schemas.microsoft.com/office/drawing/2014/main" id="{4FE47ABA-1F6E-EC76-68C8-3D739E9FB4F6}"/>
              </a:ext>
            </a:extLst>
          </p:cNvPr>
          <p:cNvSpPr/>
          <p:nvPr/>
        </p:nvSpPr>
        <p:spPr>
          <a:xfrm>
            <a:off x="702447" y="3256908"/>
            <a:ext cx="3523488" cy="22998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Medical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diagnosis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accuracy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efficiency</a:t>
            </a:r>
            <a:r>
              <a:rPr lang="fr-FR" dirty="0">
                <a:solidFill>
                  <a:schemeClr val="tx1"/>
                </a:solidFill>
              </a:rPr>
              <a:t> and speed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Diagnostic </a:t>
            </a:r>
            <a:r>
              <a:rPr lang="fr-FR" dirty="0" err="1">
                <a:solidFill>
                  <a:schemeClr val="tx1"/>
                </a:solidFill>
              </a:rPr>
              <a:t>tool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creation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Prevention, </a:t>
            </a:r>
            <a:r>
              <a:rPr lang="fr-FR" dirty="0" err="1">
                <a:solidFill>
                  <a:schemeClr val="tx1"/>
                </a:solidFill>
              </a:rPr>
              <a:t>disease</a:t>
            </a:r>
            <a:r>
              <a:rPr lang="fr-FR" dirty="0">
                <a:solidFill>
                  <a:schemeClr val="tx1"/>
                </a:solidFill>
              </a:rPr>
              <a:t> surveillance</a:t>
            </a: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Biomarker</a:t>
            </a:r>
            <a:r>
              <a:rPr lang="fr-FR" dirty="0">
                <a:solidFill>
                  <a:schemeClr val="tx1"/>
                </a:solidFill>
              </a:rPr>
              <a:t> identification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E93995C-448D-CFDF-6A3E-D76F8A6A0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57" y="-932601"/>
            <a:ext cx="2164268" cy="2507197"/>
          </a:xfrm>
          <a:prstGeom prst="rect">
            <a:avLst/>
          </a:prstGeom>
        </p:spPr>
      </p:pic>
      <p:sp>
        <p:nvSpPr>
          <p:cNvPr id="6" name="Rectangle : coins arrondis 1">
            <a:extLst>
              <a:ext uri="{FF2B5EF4-FFF2-40B4-BE49-F238E27FC236}">
                <a16:creationId xmlns:a16="http://schemas.microsoft.com/office/drawing/2014/main" id="{62A2DBD3-7BB7-FC50-4894-4B6781BCFF16}"/>
              </a:ext>
            </a:extLst>
          </p:cNvPr>
          <p:cNvSpPr/>
          <p:nvPr/>
        </p:nvSpPr>
        <p:spPr>
          <a:xfrm>
            <a:off x="4582783" y="1822942"/>
            <a:ext cx="3523488" cy="99059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Treatment</a:t>
            </a:r>
            <a:endParaRPr lang="fr-FR" sz="3200" dirty="0"/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0A8A58B9-F001-CBBB-3072-6385C2F597A5}"/>
              </a:ext>
            </a:extLst>
          </p:cNvPr>
          <p:cNvSpPr/>
          <p:nvPr/>
        </p:nvSpPr>
        <p:spPr>
          <a:xfrm>
            <a:off x="4593569" y="3256908"/>
            <a:ext cx="3523488" cy="229982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Precision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medicine</a:t>
            </a:r>
            <a:r>
              <a:rPr lang="fr-FR" dirty="0">
                <a:solidFill>
                  <a:schemeClr val="tx1"/>
                </a:solidFill>
              </a:rPr>
              <a:t>, real time </a:t>
            </a:r>
            <a:r>
              <a:rPr lang="fr-FR" dirty="0" err="1">
                <a:solidFill>
                  <a:schemeClr val="tx1"/>
                </a:solidFill>
              </a:rPr>
              <a:t>treatment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Dose </a:t>
            </a:r>
            <a:r>
              <a:rPr lang="fr-FR" dirty="0" err="1">
                <a:solidFill>
                  <a:schemeClr val="tx1"/>
                </a:solidFill>
              </a:rPr>
              <a:t>optimization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Drug adverse </a:t>
            </a:r>
            <a:r>
              <a:rPr lang="fr-FR" dirty="0" err="1">
                <a:solidFill>
                  <a:schemeClr val="tx1"/>
                </a:solidFill>
              </a:rPr>
              <a:t>effect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prediction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Therapeutic</a:t>
            </a:r>
            <a:r>
              <a:rPr lang="fr-FR" dirty="0">
                <a:solidFill>
                  <a:schemeClr val="tx1"/>
                </a:solidFill>
              </a:rPr>
              <a:t> monitoring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AE3AF8C2-10F6-7820-A45A-76DCE25EFA58}"/>
              </a:ext>
            </a:extLst>
          </p:cNvPr>
          <p:cNvSpPr/>
          <p:nvPr/>
        </p:nvSpPr>
        <p:spPr>
          <a:xfrm>
            <a:off x="8498293" y="1822942"/>
            <a:ext cx="3523488" cy="99059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Healthcare management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1EDABF8A-22EC-506D-EE39-30BF5ADA51DD}"/>
              </a:ext>
            </a:extLst>
          </p:cNvPr>
          <p:cNvSpPr/>
          <p:nvPr/>
        </p:nvSpPr>
        <p:spPr>
          <a:xfrm>
            <a:off x="8509079" y="3256908"/>
            <a:ext cx="3523488" cy="229982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Risk </a:t>
            </a:r>
            <a:r>
              <a:rPr lang="fr-FR" dirty="0" err="1">
                <a:solidFill>
                  <a:schemeClr val="bg1"/>
                </a:solidFill>
              </a:rPr>
              <a:t>analysis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policy</a:t>
            </a:r>
            <a:r>
              <a:rPr lang="fr-FR" dirty="0">
                <a:solidFill>
                  <a:schemeClr val="bg1"/>
                </a:solidFill>
              </a:rPr>
              <a:t> guidance, </a:t>
            </a:r>
            <a:r>
              <a:rPr lang="fr-FR" dirty="0" err="1">
                <a:solidFill>
                  <a:schemeClr val="bg1"/>
                </a:solidFill>
              </a:rPr>
              <a:t>resource</a:t>
            </a:r>
            <a:r>
              <a:rPr lang="fr-FR" dirty="0">
                <a:solidFill>
                  <a:schemeClr val="bg1"/>
                </a:solidFill>
              </a:rPr>
              <a:t> allocation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Policy adoption and information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Virtual care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EB97E8F-4021-C4AF-FA17-8EE0432D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86" y="-612534"/>
            <a:ext cx="2316681" cy="218713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C80A1F-835B-142A-B1F0-62DB329F5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728" y="-642212"/>
            <a:ext cx="2164268" cy="20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o 43">
            <a:extLst>
              <a:ext uri="{FF2B5EF4-FFF2-40B4-BE49-F238E27FC236}">
                <a16:creationId xmlns:a16="http://schemas.microsoft.com/office/drawing/2014/main" id="{DA499814-3110-B892-F21E-172AEAEA0D0B}"/>
              </a:ext>
            </a:extLst>
          </p:cNvPr>
          <p:cNvGrpSpPr/>
          <p:nvPr/>
        </p:nvGrpSpPr>
        <p:grpSpPr>
          <a:xfrm>
            <a:off x="2029680" y="432029"/>
            <a:ext cx="1934308" cy="1615720"/>
            <a:chOff x="3130062" y="826477"/>
            <a:chExt cx="1934308" cy="1615720"/>
          </a:xfrm>
        </p:grpSpPr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FBEF84DC-D457-5555-B7A8-58A288695F48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9D8A3727-0B85-38FF-2A89-198028A6A80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2596B259-6940-FBF9-99DD-13855D1F72E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1B016AB2-168A-B6EC-C359-F9976A9B943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35AEA9BC-7931-ECF5-3626-D3A5EEB42CB9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9562B079-AF60-4FF5-6C95-8B40AD7118B7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85A6B31A-8A7B-1EAA-EA4D-296D6AFA3C1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B4CD2042-92BD-CF05-F6C0-1B1082918C98}"/>
                </a:ext>
              </a:extLst>
            </p:cNvPr>
            <p:cNvCxnSpPr>
              <a:stCxn id="45" idx="6"/>
              <a:endCxn id="4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5E16BEBE-27AA-1CD8-38F5-050B654B9DF6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F0D0417B-7031-1B29-6589-9F517CA38C8A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C61EFBB1-81AE-A35B-69DF-81F4BAFBEDFA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5E1400AA-8B78-43CE-383D-C1089640B0B8}"/>
                </a:ext>
              </a:extLst>
            </p:cNvPr>
            <p:cNvCxnSpPr>
              <a:cxnSpLocks/>
              <a:stCxn id="45" idx="6"/>
              <a:endCxn id="5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56">
              <a:extLst>
                <a:ext uri="{FF2B5EF4-FFF2-40B4-BE49-F238E27FC236}">
                  <a16:creationId xmlns:a16="http://schemas.microsoft.com/office/drawing/2014/main" id="{B3FB2084-D82E-0EB3-D56D-CCEC6F449742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4AA9BC13-F46C-7F5A-7A43-CABB2A6B7090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1355B409-6C49-9C98-8FB8-A7528B8B99D8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59">
              <a:extLst>
                <a:ext uri="{FF2B5EF4-FFF2-40B4-BE49-F238E27FC236}">
                  <a16:creationId xmlns:a16="http://schemas.microsoft.com/office/drawing/2014/main" id="{71A864F8-D746-E91A-69F5-5924088133E4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DD424C8E-3E9B-B46F-4CAF-C85CC190253B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140BEE59-DE25-9FD9-3CE3-CFC03F6401CA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62">
              <a:extLst>
                <a:ext uri="{FF2B5EF4-FFF2-40B4-BE49-F238E27FC236}">
                  <a16:creationId xmlns:a16="http://schemas.microsoft.com/office/drawing/2014/main" id="{C4E73E68-DF1B-8901-62D3-B54FD56370EB}"/>
                </a:ext>
              </a:extLst>
            </p:cNvPr>
            <p:cNvCxnSpPr>
              <a:cxnSpLocks/>
              <a:stCxn id="50" idx="6"/>
              <a:endCxn id="5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EC2FD15C-2D2F-D62C-BFAF-F3833EBABCBF}"/>
              </a:ext>
            </a:extLst>
          </p:cNvPr>
          <p:cNvSpPr txBox="1"/>
          <p:nvPr/>
        </p:nvSpPr>
        <p:spPr>
          <a:xfrm>
            <a:off x="1930685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F9F9573-B1E8-C4F5-B2A3-3EBCF069D0F8}"/>
              </a:ext>
            </a:extLst>
          </p:cNvPr>
          <p:cNvGrpSpPr/>
          <p:nvPr/>
        </p:nvGrpSpPr>
        <p:grpSpPr>
          <a:xfrm>
            <a:off x="299926" y="444187"/>
            <a:ext cx="693519" cy="1009107"/>
            <a:chOff x="911291" y="1250302"/>
            <a:chExt cx="1138334" cy="1810139"/>
          </a:xfrm>
        </p:grpSpPr>
        <p:sp>
          <p:nvSpPr>
            <p:cNvPr id="66" name="Rettangolo ad angolo ripiegato 65">
              <a:extLst>
                <a:ext uri="{FF2B5EF4-FFF2-40B4-BE49-F238E27FC236}">
                  <a16:creationId xmlns:a16="http://schemas.microsoft.com/office/drawing/2014/main" id="{298B56F0-8F53-0CF5-B13D-1FCF5420603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66">
              <a:extLst>
                <a:ext uri="{FF2B5EF4-FFF2-40B4-BE49-F238E27FC236}">
                  <a16:creationId xmlns:a16="http://schemas.microsoft.com/office/drawing/2014/main" id="{838A867D-2190-7E69-AA9F-EDC29C2ABFC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D7A86C14-C234-2789-8A9E-A39C5626575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diritto 68">
              <a:extLst>
                <a:ext uri="{FF2B5EF4-FFF2-40B4-BE49-F238E27FC236}">
                  <a16:creationId xmlns:a16="http://schemas.microsoft.com/office/drawing/2014/main" id="{F4AAA0C3-4D64-BE01-F480-9F9F830CFB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B4592DD7-E2F5-E5C7-049E-06B71460F6A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E026EAA0-FCDC-71F9-54C6-049E852B7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71">
              <a:extLst>
                <a:ext uri="{FF2B5EF4-FFF2-40B4-BE49-F238E27FC236}">
                  <a16:creationId xmlns:a16="http://schemas.microsoft.com/office/drawing/2014/main" id="{44D2F2E1-2C24-D908-6D76-E11D07F023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A71A0D05-4EAE-5DC9-FE49-DE52DA983E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68B28853-2DCC-9619-8841-04E21C9F96F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92BBF06B-BE6A-6D28-D9A8-9D82E42316F1}"/>
              </a:ext>
            </a:extLst>
          </p:cNvPr>
          <p:cNvGrpSpPr/>
          <p:nvPr/>
        </p:nvGrpSpPr>
        <p:grpSpPr>
          <a:xfrm>
            <a:off x="524722" y="891475"/>
            <a:ext cx="693519" cy="1009107"/>
            <a:chOff x="911291" y="1250302"/>
            <a:chExt cx="1138334" cy="1810139"/>
          </a:xfrm>
        </p:grpSpPr>
        <p:sp>
          <p:nvSpPr>
            <p:cNvPr id="76" name="Rettangolo ad angolo ripiegato 75">
              <a:extLst>
                <a:ext uri="{FF2B5EF4-FFF2-40B4-BE49-F238E27FC236}">
                  <a16:creationId xmlns:a16="http://schemas.microsoft.com/office/drawing/2014/main" id="{C37D01E3-243E-DF9A-E53D-5872B004929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4F3FC3C7-37B2-6FF6-2121-F1C07E0854B2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BE9ADA13-8CFB-991D-DF7E-EC48355A86F8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4B1E53AE-F10A-F8A2-7C64-59FC6220FE1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12117972-2511-9517-4179-1CC7AFBDB0A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6CE4C92D-70DB-AFE0-3B55-F12F65B8C4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EEF51402-EE82-3B38-8963-B60EF23069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4B441503-3F67-7EC9-5FDA-EEA1C2BE38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diritto 83">
              <a:extLst>
                <a:ext uri="{FF2B5EF4-FFF2-40B4-BE49-F238E27FC236}">
                  <a16:creationId xmlns:a16="http://schemas.microsoft.com/office/drawing/2014/main" id="{FE689385-FE3B-8E64-D19A-3FA624764FB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7C74C0EA-EB5C-4F93-709B-C4F67BF4BB06}"/>
              </a:ext>
            </a:extLst>
          </p:cNvPr>
          <p:cNvGrpSpPr/>
          <p:nvPr/>
        </p:nvGrpSpPr>
        <p:grpSpPr>
          <a:xfrm>
            <a:off x="781906" y="1316013"/>
            <a:ext cx="693519" cy="1009107"/>
            <a:chOff x="911291" y="1250302"/>
            <a:chExt cx="1138334" cy="1810139"/>
          </a:xfrm>
        </p:grpSpPr>
        <p:sp>
          <p:nvSpPr>
            <p:cNvPr id="86" name="Rettangolo ad angolo ripiegato 85">
              <a:extLst>
                <a:ext uri="{FF2B5EF4-FFF2-40B4-BE49-F238E27FC236}">
                  <a16:creationId xmlns:a16="http://schemas.microsoft.com/office/drawing/2014/main" id="{FEBE462C-5364-38ED-C875-CB4875606E9B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6783B6C1-22EA-8CCA-3A10-1092CB89430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diritto 87">
              <a:extLst>
                <a:ext uri="{FF2B5EF4-FFF2-40B4-BE49-F238E27FC236}">
                  <a16:creationId xmlns:a16="http://schemas.microsoft.com/office/drawing/2014/main" id="{FE46EE26-61F6-CA76-DA49-E214291A382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88">
              <a:extLst>
                <a:ext uri="{FF2B5EF4-FFF2-40B4-BE49-F238E27FC236}">
                  <a16:creationId xmlns:a16="http://schemas.microsoft.com/office/drawing/2014/main" id="{BA95E265-FA9E-5A5F-5117-B6C14F0C76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89">
              <a:extLst>
                <a:ext uri="{FF2B5EF4-FFF2-40B4-BE49-F238E27FC236}">
                  <a16:creationId xmlns:a16="http://schemas.microsoft.com/office/drawing/2014/main" id="{43F57EF3-9D7A-97A0-B42D-10878EC4F2E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45A66804-2740-30DE-BB4D-6E77863D8E2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diritto 91">
              <a:extLst>
                <a:ext uri="{FF2B5EF4-FFF2-40B4-BE49-F238E27FC236}">
                  <a16:creationId xmlns:a16="http://schemas.microsoft.com/office/drawing/2014/main" id="{ACC521DA-74AA-44B3-243E-EB0FC73ED5E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diritto 92">
              <a:extLst>
                <a:ext uri="{FF2B5EF4-FFF2-40B4-BE49-F238E27FC236}">
                  <a16:creationId xmlns:a16="http://schemas.microsoft.com/office/drawing/2014/main" id="{86CE448D-8108-C753-F51F-F25CD15910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diritto 93">
              <a:extLst>
                <a:ext uri="{FF2B5EF4-FFF2-40B4-BE49-F238E27FC236}">
                  <a16:creationId xmlns:a16="http://schemas.microsoft.com/office/drawing/2014/main" id="{3A703B23-9995-5E33-2BBE-CE99A81D68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8A3662B6-47EE-7AC0-77A0-3C5EF5DA9A14}"/>
              </a:ext>
            </a:extLst>
          </p:cNvPr>
          <p:cNvSpPr/>
          <p:nvPr/>
        </p:nvSpPr>
        <p:spPr>
          <a:xfrm>
            <a:off x="4234429" y="326905"/>
            <a:ext cx="1629103" cy="784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76B5C7F7-59F6-1E9B-68E3-5A9C9E5B85CA}"/>
              </a:ext>
            </a:extLst>
          </p:cNvPr>
          <p:cNvSpPr/>
          <p:nvPr/>
        </p:nvSpPr>
        <p:spPr>
          <a:xfrm>
            <a:off x="4244739" y="1540140"/>
            <a:ext cx="1629103" cy="7849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ttangolo ad angolo ripiegato 95">
            <a:extLst>
              <a:ext uri="{FF2B5EF4-FFF2-40B4-BE49-F238E27FC236}">
                <a16:creationId xmlns:a16="http://schemas.microsoft.com/office/drawing/2014/main" id="{D3309C15-1AA4-3880-9799-7E4857FC9A63}"/>
              </a:ext>
            </a:extLst>
          </p:cNvPr>
          <p:cNvSpPr/>
          <p:nvPr/>
        </p:nvSpPr>
        <p:spPr>
          <a:xfrm rot="10800000" flipH="1">
            <a:off x="445111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ttangolo ad angolo ripiegato 116">
            <a:extLst>
              <a:ext uri="{FF2B5EF4-FFF2-40B4-BE49-F238E27FC236}">
                <a16:creationId xmlns:a16="http://schemas.microsoft.com/office/drawing/2014/main" id="{17263335-BE11-A091-13DE-70B9482F0C5A}"/>
              </a:ext>
            </a:extLst>
          </p:cNvPr>
          <p:cNvSpPr/>
          <p:nvPr/>
        </p:nvSpPr>
        <p:spPr>
          <a:xfrm rot="10800000" flipH="1">
            <a:off x="4804221" y="55034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ttangolo ad angolo ripiegato 117">
            <a:extLst>
              <a:ext uri="{FF2B5EF4-FFF2-40B4-BE49-F238E27FC236}">
                <a16:creationId xmlns:a16="http://schemas.microsoft.com/office/drawing/2014/main" id="{3463F54A-3FFC-4861-C57B-7703474ACA23}"/>
              </a:ext>
            </a:extLst>
          </p:cNvPr>
          <p:cNvSpPr/>
          <p:nvPr/>
        </p:nvSpPr>
        <p:spPr>
          <a:xfrm rot="10800000" flipH="1">
            <a:off x="516564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ttangolo ad angolo ripiegato 118">
            <a:extLst>
              <a:ext uri="{FF2B5EF4-FFF2-40B4-BE49-F238E27FC236}">
                <a16:creationId xmlns:a16="http://schemas.microsoft.com/office/drawing/2014/main" id="{9C132CFB-E684-0A42-0859-F170BBCCAF5F}"/>
              </a:ext>
            </a:extLst>
          </p:cNvPr>
          <p:cNvSpPr/>
          <p:nvPr/>
        </p:nvSpPr>
        <p:spPr>
          <a:xfrm rot="10800000" flipH="1">
            <a:off x="4455457" y="176867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ttangolo ad angolo ripiegato 119">
            <a:extLst>
              <a:ext uri="{FF2B5EF4-FFF2-40B4-BE49-F238E27FC236}">
                <a16:creationId xmlns:a16="http://schemas.microsoft.com/office/drawing/2014/main" id="{C2346032-E5B1-9527-A30B-8A8B3DF6B0C4}"/>
              </a:ext>
            </a:extLst>
          </p:cNvPr>
          <p:cNvSpPr/>
          <p:nvPr/>
        </p:nvSpPr>
        <p:spPr>
          <a:xfrm rot="10800000" flipH="1">
            <a:off x="4808559" y="1758013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ADC73C61-77FE-17C4-3657-998648E3D473}"/>
              </a:ext>
            </a:extLst>
          </p:cNvPr>
          <p:cNvGrpSpPr/>
          <p:nvPr/>
        </p:nvGrpSpPr>
        <p:grpSpPr>
          <a:xfrm>
            <a:off x="8387384" y="432029"/>
            <a:ext cx="1934308" cy="1615720"/>
            <a:chOff x="3130062" y="826477"/>
            <a:chExt cx="1934308" cy="1615720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03477DF9-67D9-4466-005B-80CD58FF062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E67F450E-B050-AA54-F1D1-4809D2F002AE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23F0254C-0FBA-1167-B750-A327EE456BA1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446B3989-F2B4-A19D-086C-59A872A6D42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0E52290B-898E-5D3D-CE54-9A69026F777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9A09FC3D-636D-7AFD-A6F0-3A4379658CB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B0EDFB6D-4A68-8561-DECB-DDCC84F413D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7996B411-2890-30B9-9F0D-8E9B52C7D479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5DF97158-01B1-D96D-AB9A-FFB48DE6159D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81A164C5-AA3F-5A3E-E874-A43990394CE9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1B31397B-C266-F37B-BE8D-B51501521F85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E25FE85-E52C-ADCC-924C-77B05965DF06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01FF6029-7B52-976A-9F70-35AC1438FD6F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774FFD06-D057-224D-5B6F-D0796EE051EC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F2554D15-A085-B827-773B-56D07E57C047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55C335A9-D522-15B3-7ADB-2F6E1CD8ACC9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17F2362F-A7CC-4948-D11D-07EA7E164612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diritto 138">
              <a:extLst>
                <a:ext uri="{FF2B5EF4-FFF2-40B4-BE49-F238E27FC236}">
                  <a16:creationId xmlns:a16="http://schemas.microsoft.com/office/drawing/2014/main" id="{F2B52078-E3CA-54DC-8506-4B30AC56EFE1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diritto 139">
              <a:extLst>
                <a:ext uri="{FF2B5EF4-FFF2-40B4-BE49-F238E27FC236}">
                  <a16:creationId xmlns:a16="http://schemas.microsoft.com/office/drawing/2014/main" id="{29FB347C-3CD3-5679-F63B-6D3B615FF2F1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CasellaDiTesto 140">
            <a:extLst>
              <a:ext uri="{FF2B5EF4-FFF2-40B4-BE49-F238E27FC236}">
                <a16:creationId xmlns:a16="http://schemas.microsoft.com/office/drawing/2014/main" id="{D85CFDFF-E546-8CAC-1AF1-5AA4689EE67D}"/>
              </a:ext>
            </a:extLst>
          </p:cNvPr>
          <p:cNvSpPr txBox="1"/>
          <p:nvPr/>
        </p:nvSpPr>
        <p:spPr>
          <a:xfrm>
            <a:off x="8288389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5A39B307-82D0-BFD5-0944-60DC78CCDB4E}"/>
              </a:ext>
            </a:extLst>
          </p:cNvPr>
          <p:cNvGrpSpPr/>
          <p:nvPr/>
        </p:nvGrpSpPr>
        <p:grpSpPr>
          <a:xfrm>
            <a:off x="6657630" y="444187"/>
            <a:ext cx="693519" cy="1009107"/>
            <a:chOff x="911291" y="1250302"/>
            <a:chExt cx="1138334" cy="1810139"/>
          </a:xfrm>
        </p:grpSpPr>
        <p:sp>
          <p:nvSpPr>
            <p:cNvPr id="143" name="Rettangolo ad angolo ripiegato 142">
              <a:extLst>
                <a:ext uri="{FF2B5EF4-FFF2-40B4-BE49-F238E27FC236}">
                  <a16:creationId xmlns:a16="http://schemas.microsoft.com/office/drawing/2014/main" id="{6DD7224A-F532-A400-04BF-9EFF74F1653E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Connettore diritto 143">
              <a:extLst>
                <a:ext uri="{FF2B5EF4-FFF2-40B4-BE49-F238E27FC236}">
                  <a16:creationId xmlns:a16="http://schemas.microsoft.com/office/drawing/2014/main" id="{1397E561-71A7-401E-F213-496B0A741D6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144">
              <a:extLst>
                <a:ext uri="{FF2B5EF4-FFF2-40B4-BE49-F238E27FC236}">
                  <a16:creationId xmlns:a16="http://schemas.microsoft.com/office/drawing/2014/main" id="{2F683EAA-C820-AD52-C3FE-E46F0C8656C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145">
              <a:extLst>
                <a:ext uri="{FF2B5EF4-FFF2-40B4-BE49-F238E27FC236}">
                  <a16:creationId xmlns:a16="http://schemas.microsoft.com/office/drawing/2014/main" id="{A0941A40-4E0F-92FA-A6D3-33B0D05A6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146">
              <a:extLst>
                <a:ext uri="{FF2B5EF4-FFF2-40B4-BE49-F238E27FC236}">
                  <a16:creationId xmlns:a16="http://schemas.microsoft.com/office/drawing/2014/main" id="{23A0F12A-BD44-0AA0-E29E-9E0A20C1C6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4F325ECD-DDC8-7DA2-01E1-7973E9503A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4B6E8E66-8C30-9BE9-5CD1-A585CAAD1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BE85D475-B6BD-35A6-EFE4-EE51AB74F7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6490DC50-CDCE-BA33-25C8-C9E201AD867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D66A6AE2-9CC7-5C72-0E96-008D0DED0B4C}"/>
              </a:ext>
            </a:extLst>
          </p:cNvPr>
          <p:cNvGrpSpPr/>
          <p:nvPr/>
        </p:nvGrpSpPr>
        <p:grpSpPr>
          <a:xfrm>
            <a:off x="6882426" y="891475"/>
            <a:ext cx="693519" cy="1009107"/>
            <a:chOff x="911291" y="1250302"/>
            <a:chExt cx="1138334" cy="1810139"/>
          </a:xfrm>
        </p:grpSpPr>
        <p:sp>
          <p:nvSpPr>
            <p:cNvPr id="153" name="Rettangolo ad angolo ripiegato 152">
              <a:extLst>
                <a:ext uri="{FF2B5EF4-FFF2-40B4-BE49-F238E27FC236}">
                  <a16:creationId xmlns:a16="http://schemas.microsoft.com/office/drawing/2014/main" id="{5E9A582A-8AD9-1EF4-C1AC-D23B288244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A1B89080-A6BC-CF13-E1BB-D8A5139D08A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25CBD82F-1E4A-118A-7265-6D8A7C45CCF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305D21B9-FC11-8546-837F-9102CCACD1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B1C55745-FC9A-2B3F-C439-37119E7A072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1F81419-51CA-CE2C-6523-6309884819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11685C13-4227-689C-0AA9-5175CBD4567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diritto 159">
              <a:extLst>
                <a:ext uri="{FF2B5EF4-FFF2-40B4-BE49-F238E27FC236}">
                  <a16:creationId xmlns:a16="http://schemas.microsoft.com/office/drawing/2014/main" id="{8B07B40F-AA9C-8E56-AB22-02CB0E4AC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diritto 160">
              <a:extLst>
                <a:ext uri="{FF2B5EF4-FFF2-40B4-BE49-F238E27FC236}">
                  <a16:creationId xmlns:a16="http://schemas.microsoft.com/office/drawing/2014/main" id="{8280F054-7951-A10E-EFC6-C3B8457D24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C220AEA6-77AB-FAE6-F136-9F5E507E61BC}"/>
              </a:ext>
            </a:extLst>
          </p:cNvPr>
          <p:cNvGrpSpPr/>
          <p:nvPr/>
        </p:nvGrpSpPr>
        <p:grpSpPr>
          <a:xfrm>
            <a:off x="7139610" y="1316013"/>
            <a:ext cx="693519" cy="1009107"/>
            <a:chOff x="911291" y="1250302"/>
            <a:chExt cx="1138334" cy="1810139"/>
          </a:xfrm>
        </p:grpSpPr>
        <p:sp>
          <p:nvSpPr>
            <p:cNvPr id="163" name="Rettangolo ad angolo ripiegato 162">
              <a:extLst>
                <a:ext uri="{FF2B5EF4-FFF2-40B4-BE49-F238E27FC236}">
                  <a16:creationId xmlns:a16="http://schemas.microsoft.com/office/drawing/2014/main" id="{859A2999-56DC-F075-9633-BA8E7D8BEE51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Connettore diritto 163">
              <a:extLst>
                <a:ext uri="{FF2B5EF4-FFF2-40B4-BE49-F238E27FC236}">
                  <a16:creationId xmlns:a16="http://schemas.microsoft.com/office/drawing/2014/main" id="{21795346-E5D8-7522-8B82-4436CF1A3ED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>
              <a:extLst>
                <a:ext uri="{FF2B5EF4-FFF2-40B4-BE49-F238E27FC236}">
                  <a16:creationId xmlns:a16="http://schemas.microsoft.com/office/drawing/2014/main" id="{217D712B-5EC7-766C-5F37-89E45AD4E8E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>
              <a:extLst>
                <a:ext uri="{FF2B5EF4-FFF2-40B4-BE49-F238E27FC236}">
                  <a16:creationId xmlns:a16="http://schemas.microsoft.com/office/drawing/2014/main" id="{94335D51-4E14-369E-8FFD-C763CB8646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>
              <a:extLst>
                <a:ext uri="{FF2B5EF4-FFF2-40B4-BE49-F238E27FC236}">
                  <a16:creationId xmlns:a16="http://schemas.microsoft.com/office/drawing/2014/main" id="{ACEE68B8-D81D-B73E-5390-BD4EDB04BA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>
              <a:extLst>
                <a:ext uri="{FF2B5EF4-FFF2-40B4-BE49-F238E27FC236}">
                  <a16:creationId xmlns:a16="http://schemas.microsoft.com/office/drawing/2014/main" id="{3B173E05-BC2B-9526-5C2C-F2706AAFE8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>
              <a:extLst>
                <a:ext uri="{FF2B5EF4-FFF2-40B4-BE49-F238E27FC236}">
                  <a16:creationId xmlns:a16="http://schemas.microsoft.com/office/drawing/2014/main" id="{242D409C-C14A-A811-E125-C30F647C4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>
              <a:extLst>
                <a:ext uri="{FF2B5EF4-FFF2-40B4-BE49-F238E27FC236}">
                  <a16:creationId xmlns:a16="http://schemas.microsoft.com/office/drawing/2014/main" id="{DEBF078F-6EAC-27D7-3A61-682F4B8316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>
              <a:extLst>
                <a:ext uri="{FF2B5EF4-FFF2-40B4-BE49-F238E27FC236}">
                  <a16:creationId xmlns:a16="http://schemas.microsoft.com/office/drawing/2014/main" id="{E974A262-8930-74EE-C3F2-A2F64A8EDE2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4A354938-F154-03BB-E5FA-5CBEF3C71C3F}"/>
              </a:ext>
            </a:extLst>
          </p:cNvPr>
          <p:cNvGrpSpPr/>
          <p:nvPr/>
        </p:nvGrpSpPr>
        <p:grpSpPr>
          <a:xfrm>
            <a:off x="10716576" y="663111"/>
            <a:ext cx="693519" cy="1009107"/>
            <a:chOff x="911291" y="1250302"/>
            <a:chExt cx="1138334" cy="1810139"/>
          </a:xfrm>
        </p:grpSpPr>
        <p:sp>
          <p:nvSpPr>
            <p:cNvPr id="173" name="Rettangolo ad angolo ripiegato 172">
              <a:extLst>
                <a:ext uri="{FF2B5EF4-FFF2-40B4-BE49-F238E27FC236}">
                  <a16:creationId xmlns:a16="http://schemas.microsoft.com/office/drawing/2014/main" id="{D9AE0A5F-AC2A-F57E-3CB7-8704E0BC5E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2A348D54-F79F-369C-4F2A-3DDB5C2819A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892D9D16-F5D9-9328-854D-C98FB7F1A68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DAE1441E-41D3-39B2-DF88-2DB9EE430B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5A5F9C01-F70A-B7BA-E940-092C11FB057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72C2B8D-6E7C-077F-4176-9619A776DC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77A33CDC-E188-C6CE-44A7-27106C563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B3B1C773-CEDF-9FF9-F21A-CC2BB59869E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2897D6BC-D8BB-985A-E215-B10EE36DAB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B0B4BC50-8863-F6A4-F627-070066CC08B0}"/>
              </a:ext>
            </a:extLst>
          </p:cNvPr>
          <p:cNvGrpSpPr/>
          <p:nvPr/>
        </p:nvGrpSpPr>
        <p:grpSpPr>
          <a:xfrm>
            <a:off x="2029680" y="3493154"/>
            <a:ext cx="1934308" cy="1615720"/>
            <a:chOff x="3130062" y="826477"/>
            <a:chExt cx="1934308" cy="1615720"/>
          </a:xfrm>
        </p:grpSpPr>
        <p:sp>
          <p:nvSpPr>
            <p:cNvPr id="183" name="Ovale 182">
              <a:extLst>
                <a:ext uri="{FF2B5EF4-FFF2-40B4-BE49-F238E27FC236}">
                  <a16:creationId xmlns:a16="http://schemas.microsoft.com/office/drawing/2014/main" id="{4A3FD5E8-BAB7-61F3-8E54-ED063AF669D7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E5B0F915-7CE3-A6F9-7E43-D9856292376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e 184">
              <a:extLst>
                <a:ext uri="{FF2B5EF4-FFF2-40B4-BE49-F238E27FC236}">
                  <a16:creationId xmlns:a16="http://schemas.microsoft.com/office/drawing/2014/main" id="{9557EA2D-E907-C35C-6FAD-7A32AD28847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e 185">
              <a:extLst>
                <a:ext uri="{FF2B5EF4-FFF2-40B4-BE49-F238E27FC236}">
                  <a16:creationId xmlns:a16="http://schemas.microsoft.com/office/drawing/2014/main" id="{3DF3B1E0-1B7D-267C-DBCF-CB81DAC27D4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e 186">
              <a:extLst>
                <a:ext uri="{FF2B5EF4-FFF2-40B4-BE49-F238E27FC236}">
                  <a16:creationId xmlns:a16="http://schemas.microsoft.com/office/drawing/2014/main" id="{C2EE0A23-CE50-B688-54A5-44027774766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e 187">
              <a:extLst>
                <a:ext uri="{FF2B5EF4-FFF2-40B4-BE49-F238E27FC236}">
                  <a16:creationId xmlns:a16="http://schemas.microsoft.com/office/drawing/2014/main" id="{256BA285-9972-C65A-07EF-2E7052B886E4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e 188">
              <a:extLst>
                <a:ext uri="{FF2B5EF4-FFF2-40B4-BE49-F238E27FC236}">
                  <a16:creationId xmlns:a16="http://schemas.microsoft.com/office/drawing/2014/main" id="{2064B6E3-50C7-A968-D412-F56A68B21D89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1D09675E-38FA-6973-B785-F957AF3EE77C}"/>
                </a:ext>
              </a:extLst>
            </p:cNvPr>
            <p:cNvCxnSpPr>
              <a:stCxn id="183" idx="6"/>
              <a:endCxn id="18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9CA71B6F-275A-274E-C8E0-1F70E50887EA}"/>
                </a:ext>
              </a:extLst>
            </p:cNvPr>
            <p:cNvCxnSpPr>
              <a:cxnSpLocks/>
              <a:stCxn id="184" idx="6"/>
              <a:endCxn id="18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diritto 191">
              <a:extLst>
                <a:ext uri="{FF2B5EF4-FFF2-40B4-BE49-F238E27FC236}">
                  <a16:creationId xmlns:a16="http://schemas.microsoft.com/office/drawing/2014/main" id="{07C9611B-7797-C4E3-44B5-DD30D0FCDCB0}"/>
                </a:ext>
              </a:extLst>
            </p:cNvPr>
            <p:cNvCxnSpPr>
              <a:cxnSpLocks/>
              <a:stCxn id="183" idx="6"/>
              <a:endCxn id="18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diritto 192">
              <a:extLst>
                <a:ext uri="{FF2B5EF4-FFF2-40B4-BE49-F238E27FC236}">
                  <a16:creationId xmlns:a16="http://schemas.microsoft.com/office/drawing/2014/main" id="{2AA77E0C-5601-B8DD-C6D7-A85E5ACC3299}"/>
                </a:ext>
              </a:extLst>
            </p:cNvPr>
            <p:cNvCxnSpPr>
              <a:cxnSpLocks/>
              <a:stCxn id="184" idx="6"/>
              <a:endCxn id="18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diritto 193">
              <a:extLst>
                <a:ext uri="{FF2B5EF4-FFF2-40B4-BE49-F238E27FC236}">
                  <a16:creationId xmlns:a16="http://schemas.microsoft.com/office/drawing/2014/main" id="{72ED78B6-84E8-CF05-3641-0E634A3A2ED9}"/>
                </a:ext>
              </a:extLst>
            </p:cNvPr>
            <p:cNvCxnSpPr>
              <a:cxnSpLocks/>
              <a:stCxn id="183" idx="6"/>
              <a:endCxn id="18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diritto 194">
              <a:extLst>
                <a:ext uri="{FF2B5EF4-FFF2-40B4-BE49-F238E27FC236}">
                  <a16:creationId xmlns:a16="http://schemas.microsoft.com/office/drawing/2014/main" id="{24F81070-9120-CCF5-BC28-A36D40B35962}"/>
                </a:ext>
              </a:extLst>
            </p:cNvPr>
            <p:cNvCxnSpPr>
              <a:cxnSpLocks/>
              <a:stCxn id="184" idx="6"/>
              <a:endCxn id="18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diritto 195">
              <a:extLst>
                <a:ext uri="{FF2B5EF4-FFF2-40B4-BE49-F238E27FC236}">
                  <a16:creationId xmlns:a16="http://schemas.microsoft.com/office/drawing/2014/main" id="{6CBB9335-43CD-7489-B793-2CCDD36A7C71}"/>
                </a:ext>
              </a:extLst>
            </p:cNvPr>
            <p:cNvCxnSpPr>
              <a:cxnSpLocks/>
              <a:stCxn id="185" idx="6"/>
              <a:endCxn id="18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diritto 196">
              <a:extLst>
                <a:ext uri="{FF2B5EF4-FFF2-40B4-BE49-F238E27FC236}">
                  <a16:creationId xmlns:a16="http://schemas.microsoft.com/office/drawing/2014/main" id="{68A8683C-2121-56F9-77BE-F0EA35E7197B}"/>
                </a:ext>
              </a:extLst>
            </p:cNvPr>
            <p:cNvCxnSpPr>
              <a:cxnSpLocks/>
              <a:stCxn id="185" idx="6"/>
              <a:endCxn id="18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diritto 197">
              <a:extLst>
                <a:ext uri="{FF2B5EF4-FFF2-40B4-BE49-F238E27FC236}">
                  <a16:creationId xmlns:a16="http://schemas.microsoft.com/office/drawing/2014/main" id="{72E9D574-BE1A-DEDC-3081-B890836039F2}"/>
                </a:ext>
              </a:extLst>
            </p:cNvPr>
            <p:cNvCxnSpPr>
              <a:cxnSpLocks/>
              <a:stCxn id="185" idx="6"/>
              <a:endCxn id="18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diritto 198">
              <a:extLst>
                <a:ext uri="{FF2B5EF4-FFF2-40B4-BE49-F238E27FC236}">
                  <a16:creationId xmlns:a16="http://schemas.microsoft.com/office/drawing/2014/main" id="{F07F7450-A2FC-F876-E38A-6EF7BF81A231}"/>
                </a:ext>
              </a:extLst>
            </p:cNvPr>
            <p:cNvCxnSpPr>
              <a:cxnSpLocks/>
              <a:stCxn id="186" idx="6"/>
              <a:endCxn id="18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diritto 199">
              <a:extLst>
                <a:ext uri="{FF2B5EF4-FFF2-40B4-BE49-F238E27FC236}">
                  <a16:creationId xmlns:a16="http://schemas.microsoft.com/office/drawing/2014/main" id="{8BF8DE49-98C2-5354-BB92-B00E4B5F674D}"/>
                </a:ext>
              </a:extLst>
            </p:cNvPr>
            <p:cNvCxnSpPr>
              <a:cxnSpLocks/>
              <a:stCxn id="187" idx="6"/>
              <a:endCxn id="18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diritto 200">
              <a:extLst>
                <a:ext uri="{FF2B5EF4-FFF2-40B4-BE49-F238E27FC236}">
                  <a16:creationId xmlns:a16="http://schemas.microsoft.com/office/drawing/2014/main" id="{C2643787-3E8E-200D-7A61-DE6122E75239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1E18DDB3-7D82-D1A6-1866-91C81742C701}"/>
              </a:ext>
            </a:extLst>
          </p:cNvPr>
          <p:cNvSpPr txBox="1"/>
          <p:nvPr/>
        </p:nvSpPr>
        <p:spPr>
          <a:xfrm>
            <a:off x="1930685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33C9BE89-6129-E91F-621A-B1F0BE5963CE}"/>
              </a:ext>
            </a:extLst>
          </p:cNvPr>
          <p:cNvGrpSpPr/>
          <p:nvPr/>
        </p:nvGrpSpPr>
        <p:grpSpPr>
          <a:xfrm>
            <a:off x="299926" y="3505312"/>
            <a:ext cx="693519" cy="1009107"/>
            <a:chOff x="911291" y="1250302"/>
            <a:chExt cx="1138334" cy="1810139"/>
          </a:xfrm>
        </p:grpSpPr>
        <p:sp>
          <p:nvSpPr>
            <p:cNvPr id="204" name="Rettangolo ad angolo ripiegato 203">
              <a:extLst>
                <a:ext uri="{FF2B5EF4-FFF2-40B4-BE49-F238E27FC236}">
                  <a16:creationId xmlns:a16="http://schemas.microsoft.com/office/drawing/2014/main" id="{DB9722D1-66BC-34CD-558F-8577A85B83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Connettore diritto 204">
              <a:extLst>
                <a:ext uri="{FF2B5EF4-FFF2-40B4-BE49-F238E27FC236}">
                  <a16:creationId xmlns:a16="http://schemas.microsoft.com/office/drawing/2014/main" id="{6377E7A1-1AE0-641F-E2BE-B491D69C34A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diritto 205">
              <a:extLst>
                <a:ext uri="{FF2B5EF4-FFF2-40B4-BE49-F238E27FC236}">
                  <a16:creationId xmlns:a16="http://schemas.microsoft.com/office/drawing/2014/main" id="{1ED24689-B2CC-09D1-CD07-1511CB7758F5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diritto 206">
              <a:extLst>
                <a:ext uri="{FF2B5EF4-FFF2-40B4-BE49-F238E27FC236}">
                  <a16:creationId xmlns:a16="http://schemas.microsoft.com/office/drawing/2014/main" id="{E3ECAD15-F9C5-143F-5895-A2F870789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diritto 207">
              <a:extLst>
                <a:ext uri="{FF2B5EF4-FFF2-40B4-BE49-F238E27FC236}">
                  <a16:creationId xmlns:a16="http://schemas.microsoft.com/office/drawing/2014/main" id="{B9292617-D10A-DE12-FB1B-7696F9EA85C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diritto 208">
              <a:extLst>
                <a:ext uri="{FF2B5EF4-FFF2-40B4-BE49-F238E27FC236}">
                  <a16:creationId xmlns:a16="http://schemas.microsoft.com/office/drawing/2014/main" id="{BEC1FC00-86F8-9583-ACD3-49F84BECEF5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diritto 209">
              <a:extLst>
                <a:ext uri="{FF2B5EF4-FFF2-40B4-BE49-F238E27FC236}">
                  <a16:creationId xmlns:a16="http://schemas.microsoft.com/office/drawing/2014/main" id="{EF251F8B-A730-1D45-77BC-CD65AB854CB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diritto 210">
              <a:extLst>
                <a:ext uri="{FF2B5EF4-FFF2-40B4-BE49-F238E27FC236}">
                  <a16:creationId xmlns:a16="http://schemas.microsoft.com/office/drawing/2014/main" id="{B758B4B6-70C4-1240-C932-E416060055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diritto 211">
              <a:extLst>
                <a:ext uri="{FF2B5EF4-FFF2-40B4-BE49-F238E27FC236}">
                  <a16:creationId xmlns:a16="http://schemas.microsoft.com/office/drawing/2014/main" id="{5F2E3691-0454-A844-78A5-C562E1C9F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769B8113-144A-BBF1-16BE-A56FE2FD6079}"/>
              </a:ext>
            </a:extLst>
          </p:cNvPr>
          <p:cNvGrpSpPr/>
          <p:nvPr/>
        </p:nvGrpSpPr>
        <p:grpSpPr>
          <a:xfrm>
            <a:off x="524722" y="3952600"/>
            <a:ext cx="693519" cy="1009107"/>
            <a:chOff x="911291" y="1250302"/>
            <a:chExt cx="1138334" cy="1810139"/>
          </a:xfrm>
        </p:grpSpPr>
        <p:sp>
          <p:nvSpPr>
            <p:cNvPr id="214" name="Rettangolo ad angolo ripiegato 213">
              <a:extLst>
                <a:ext uri="{FF2B5EF4-FFF2-40B4-BE49-F238E27FC236}">
                  <a16:creationId xmlns:a16="http://schemas.microsoft.com/office/drawing/2014/main" id="{3A0262D8-6D2F-90C4-49D4-155B38E2D6C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Connettore diritto 214">
              <a:extLst>
                <a:ext uri="{FF2B5EF4-FFF2-40B4-BE49-F238E27FC236}">
                  <a16:creationId xmlns:a16="http://schemas.microsoft.com/office/drawing/2014/main" id="{34F689BB-8050-3D58-AE61-DD3A8A77071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diritto 215">
              <a:extLst>
                <a:ext uri="{FF2B5EF4-FFF2-40B4-BE49-F238E27FC236}">
                  <a16:creationId xmlns:a16="http://schemas.microsoft.com/office/drawing/2014/main" id="{7583D913-BC1D-C779-45C5-6F707D9F7B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diritto 216">
              <a:extLst>
                <a:ext uri="{FF2B5EF4-FFF2-40B4-BE49-F238E27FC236}">
                  <a16:creationId xmlns:a16="http://schemas.microsoft.com/office/drawing/2014/main" id="{2AD3F2F6-1D58-E8FC-0640-5B8081D35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diritto 217">
              <a:extLst>
                <a:ext uri="{FF2B5EF4-FFF2-40B4-BE49-F238E27FC236}">
                  <a16:creationId xmlns:a16="http://schemas.microsoft.com/office/drawing/2014/main" id="{56ECAC24-0AA7-039D-0265-2BFA86ACFF4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diritto 218">
              <a:extLst>
                <a:ext uri="{FF2B5EF4-FFF2-40B4-BE49-F238E27FC236}">
                  <a16:creationId xmlns:a16="http://schemas.microsoft.com/office/drawing/2014/main" id="{D6CC5094-C39A-1875-6067-7870BE4F71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diritto 219">
              <a:extLst>
                <a:ext uri="{FF2B5EF4-FFF2-40B4-BE49-F238E27FC236}">
                  <a16:creationId xmlns:a16="http://schemas.microsoft.com/office/drawing/2014/main" id="{05DB7E5A-64EB-C9C1-51B3-D0D49C2123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diritto 220">
              <a:extLst>
                <a:ext uri="{FF2B5EF4-FFF2-40B4-BE49-F238E27FC236}">
                  <a16:creationId xmlns:a16="http://schemas.microsoft.com/office/drawing/2014/main" id="{7339C668-4825-AF80-D905-3302F10B8E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diritto 221">
              <a:extLst>
                <a:ext uri="{FF2B5EF4-FFF2-40B4-BE49-F238E27FC236}">
                  <a16:creationId xmlns:a16="http://schemas.microsoft.com/office/drawing/2014/main" id="{C3CE425C-F85B-AEBC-A309-7151522D25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uppo 222">
            <a:extLst>
              <a:ext uri="{FF2B5EF4-FFF2-40B4-BE49-F238E27FC236}">
                <a16:creationId xmlns:a16="http://schemas.microsoft.com/office/drawing/2014/main" id="{52A24C73-0D2E-F947-D2A5-DFDD90D31F0C}"/>
              </a:ext>
            </a:extLst>
          </p:cNvPr>
          <p:cNvGrpSpPr/>
          <p:nvPr/>
        </p:nvGrpSpPr>
        <p:grpSpPr>
          <a:xfrm>
            <a:off x="781906" y="4377138"/>
            <a:ext cx="693519" cy="1009107"/>
            <a:chOff x="911291" y="1250302"/>
            <a:chExt cx="1138334" cy="1810139"/>
          </a:xfrm>
        </p:grpSpPr>
        <p:sp>
          <p:nvSpPr>
            <p:cNvPr id="224" name="Rettangolo ad angolo ripiegato 223">
              <a:extLst>
                <a:ext uri="{FF2B5EF4-FFF2-40B4-BE49-F238E27FC236}">
                  <a16:creationId xmlns:a16="http://schemas.microsoft.com/office/drawing/2014/main" id="{41FBD42D-F4B4-03B4-5D3B-C13EDCD5F90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Connettore diritto 224">
              <a:extLst>
                <a:ext uri="{FF2B5EF4-FFF2-40B4-BE49-F238E27FC236}">
                  <a16:creationId xmlns:a16="http://schemas.microsoft.com/office/drawing/2014/main" id="{231B3167-828C-34DF-8C41-732AB4EFCFA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diritto 225">
              <a:extLst>
                <a:ext uri="{FF2B5EF4-FFF2-40B4-BE49-F238E27FC236}">
                  <a16:creationId xmlns:a16="http://schemas.microsoft.com/office/drawing/2014/main" id="{CA1BDA74-7002-DF12-7FC3-B798FF13237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diritto 226">
              <a:extLst>
                <a:ext uri="{FF2B5EF4-FFF2-40B4-BE49-F238E27FC236}">
                  <a16:creationId xmlns:a16="http://schemas.microsoft.com/office/drawing/2014/main" id="{78999004-1F26-D974-0CBA-B34F8C8E8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diritto 227">
              <a:extLst>
                <a:ext uri="{FF2B5EF4-FFF2-40B4-BE49-F238E27FC236}">
                  <a16:creationId xmlns:a16="http://schemas.microsoft.com/office/drawing/2014/main" id="{B02C6547-2D12-D01C-5078-8BE64388016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diritto 228">
              <a:extLst>
                <a:ext uri="{FF2B5EF4-FFF2-40B4-BE49-F238E27FC236}">
                  <a16:creationId xmlns:a16="http://schemas.microsoft.com/office/drawing/2014/main" id="{A043B80C-4CC6-0D49-7F38-5A0A87A547E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diritto 229">
              <a:extLst>
                <a:ext uri="{FF2B5EF4-FFF2-40B4-BE49-F238E27FC236}">
                  <a16:creationId xmlns:a16="http://schemas.microsoft.com/office/drawing/2014/main" id="{3014AD45-EB13-6F11-E673-4188D4AE018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diritto 230">
              <a:extLst>
                <a:ext uri="{FF2B5EF4-FFF2-40B4-BE49-F238E27FC236}">
                  <a16:creationId xmlns:a16="http://schemas.microsoft.com/office/drawing/2014/main" id="{3F094A13-386D-CE68-9F79-9D861A84674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diritto 231">
              <a:extLst>
                <a:ext uri="{FF2B5EF4-FFF2-40B4-BE49-F238E27FC236}">
                  <a16:creationId xmlns:a16="http://schemas.microsoft.com/office/drawing/2014/main" id="{BC7FC1AA-8AC5-61EB-C567-880B0B6C1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Rettangolo con angoli arrotondati 232">
            <a:extLst>
              <a:ext uri="{FF2B5EF4-FFF2-40B4-BE49-F238E27FC236}">
                <a16:creationId xmlns:a16="http://schemas.microsoft.com/office/drawing/2014/main" id="{8F8C5764-34E8-5FB9-7BE8-55C46EDE2FA4}"/>
              </a:ext>
            </a:extLst>
          </p:cNvPr>
          <p:cNvSpPr/>
          <p:nvPr/>
        </p:nvSpPr>
        <p:spPr>
          <a:xfrm>
            <a:off x="4440018" y="3682920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234" name="Rettangolo con angoli arrotondati 233">
            <a:extLst>
              <a:ext uri="{FF2B5EF4-FFF2-40B4-BE49-F238E27FC236}">
                <a16:creationId xmlns:a16="http://schemas.microsoft.com/office/drawing/2014/main" id="{37361DE2-6A10-1B09-B697-7BD3F802A5E7}"/>
              </a:ext>
            </a:extLst>
          </p:cNvPr>
          <p:cNvSpPr/>
          <p:nvPr/>
        </p:nvSpPr>
        <p:spPr>
          <a:xfrm>
            <a:off x="4440018" y="4099696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235" name="Rettangolo con angoli arrotondati 234">
            <a:extLst>
              <a:ext uri="{FF2B5EF4-FFF2-40B4-BE49-F238E27FC236}">
                <a16:creationId xmlns:a16="http://schemas.microsoft.com/office/drawing/2014/main" id="{84FD6CDD-290B-3288-DBB5-72C23865DC23}"/>
              </a:ext>
            </a:extLst>
          </p:cNvPr>
          <p:cNvSpPr/>
          <p:nvPr/>
        </p:nvSpPr>
        <p:spPr>
          <a:xfrm>
            <a:off x="4440018" y="4516472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236" name="Rettangolo con angoli arrotondati 235">
            <a:extLst>
              <a:ext uri="{FF2B5EF4-FFF2-40B4-BE49-F238E27FC236}">
                <a16:creationId xmlns:a16="http://schemas.microsoft.com/office/drawing/2014/main" id="{1A472E2D-CE2F-8653-6AE6-3C3F5C40C595}"/>
              </a:ext>
            </a:extLst>
          </p:cNvPr>
          <p:cNvSpPr/>
          <p:nvPr/>
        </p:nvSpPr>
        <p:spPr>
          <a:xfrm>
            <a:off x="4440018" y="4915903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237" name="Rettangolo 236">
            <a:extLst>
              <a:ext uri="{FF2B5EF4-FFF2-40B4-BE49-F238E27FC236}">
                <a16:creationId xmlns:a16="http://schemas.microsoft.com/office/drawing/2014/main" id="{718867FA-5F9E-5F7A-FBF8-5E8AF419518D}"/>
              </a:ext>
            </a:extLst>
          </p:cNvPr>
          <p:cNvSpPr/>
          <p:nvPr/>
        </p:nvSpPr>
        <p:spPr>
          <a:xfrm>
            <a:off x="4019288" y="3730393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ttangolo 237">
            <a:extLst>
              <a:ext uri="{FF2B5EF4-FFF2-40B4-BE49-F238E27FC236}">
                <a16:creationId xmlns:a16="http://schemas.microsoft.com/office/drawing/2014/main" id="{9C59CC60-9FB5-C6C2-A500-10C4982FF372}"/>
              </a:ext>
            </a:extLst>
          </p:cNvPr>
          <p:cNvSpPr/>
          <p:nvPr/>
        </p:nvSpPr>
        <p:spPr>
          <a:xfrm>
            <a:off x="4180154" y="4180032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ttangolo 238">
            <a:extLst>
              <a:ext uri="{FF2B5EF4-FFF2-40B4-BE49-F238E27FC236}">
                <a16:creationId xmlns:a16="http://schemas.microsoft.com/office/drawing/2014/main" id="{A23AFA20-F4D8-68FF-D471-65FFA3CDAF5E}"/>
              </a:ext>
            </a:extLst>
          </p:cNvPr>
          <p:cNvSpPr/>
          <p:nvPr/>
        </p:nvSpPr>
        <p:spPr>
          <a:xfrm>
            <a:off x="4253100" y="4589670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ttangolo 239">
            <a:extLst>
              <a:ext uri="{FF2B5EF4-FFF2-40B4-BE49-F238E27FC236}">
                <a16:creationId xmlns:a16="http://schemas.microsoft.com/office/drawing/2014/main" id="{3A644487-DCA9-849E-A318-AC98FF14B8A3}"/>
              </a:ext>
            </a:extLst>
          </p:cNvPr>
          <p:cNvSpPr/>
          <p:nvPr/>
        </p:nvSpPr>
        <p:spPr>
          <a:xfrm>
            <a:off x="4307678" y="4949807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CasellaDiTesto 240">
            <a:extLst>
              <a:ext uri="{FF2B5EF4-FFF2-40B4-BE49-F238E27FC236}">
                <a16:creationId xmlns:a16="http://schemas.microsoft.com/office/drawing/2014/main" id="{6BE96E46-4D39-F135-4293-73197455242E}"/>
              </a:ext>
            </a:extLst>
          </p:cNvPr>
          <p:cNvSpPr txBox="1"/>
          <p:nvPr/>
        </p:nvSpPr>
        <p:spPr>
          <a:xfrm>
            <a:off x="4035897" y="3179691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116D84FD-0B5B-46B8-A0FC-EA89F1415C71}"/>
              </a:ext>
            </a:extLst>
          </p:cNvPr>
          <p:cNvGrpSpPr/>
          <p:nvPr/>
        </p:nvGrpSpPr>
        <p:grpSpPr>
          <a:xfrm>
            <a:off x="8312564" y="3493154"/>
            <a:ext cx="1934308" cy="1615720"/>
            <a:chOff x="3130062" y="826477"/>
            <a:chExt cx="1934308" cy="1615720"/>
          </a:xfrm>
        </p:grpSpPr>
        <p:sp>
          <p:nvSpPr>
            <p:cNvPr id="243" name="Ovale 242">
              <a:extLst>
                <a:ext uri="{FF2B5EF4-FFF2-40B4-BE49-F238E27FC236}">
                  <a16:creationId xmlns:a16="http://schemas.microsoft.com/office/drawing/2014/main" id="{E819E643-05BB-34B2-01F9-8140370BE08B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e 243">
              <a:extLst>
                <a:ext uri="{FF2B5EF4-FFF2-40B4-BE49-F238E27FC236}">
                  <a16:creationId xmlns:a16="http://schemas.microsoft.com/office/drawing/2014/main" id="{29F76F34-27A2-5489-2F74-507FFBCB1060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e 244">
              <a:extLst>
                <a:ext uri="{FF2B5EF4-FFF2-40B4-BE49-F238E27FC236}">
                  <a16:creationId xmlns:a16="http://schemas.microsoft.com/office/drawing/2014/main" id="{3A78396F-29EA-DDF2-CC46-757C916CD0A6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e 245">
              <a:extLst>
                <a:ext uri="{FF2B5EF4-FFF2-40B4-BE49-F238E27FC236}">
                  <a16:creationId xmlns:a16="http://schemas.microsoft.com/office/drawing/2014/main" id="{93096703-781E-0D8A-6B44-BB5117E191B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e 246">
              <a:extLst>
                <a:ext uri="{FF2B5EF4-FFF2-40B4-BE49-F238E27FC236}">
                  <a16:creationId xmlns:a16="http://schemas.microsoft.com/office/drawing/2014/main" id="{3D66A814-B306-9CE6-2535-85520B003A81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e 247">
              <a:extLst>
                <a:ext uri="{FF2B5EF4-FFF2-40B4-BE49-F238E27FC236}">
                  <a16:creationId xmlns:a16="http://schemas.microsoft.com/office/drawing/2014/main" id="{89C542A2-3CEE-CDBF-FF20-EC3CDD71415F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e 248">
              <a:extLst>
                <a:ext uri="{FF2B5EF4-FFF2-40B4-BE49-F238E27FC236}">
                  <a16:creationId xmlns:a16="http://schemas.microsoft.com/office/drawing/2014/main" id="{77E52C56-8FB3-9D91-92DA-5DA12CF62CD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Connettore diritto 249">
              <a:extLst>
                <a:ext uri="{FF2B5EF4-FFF2-40B4-BE49-F238E27FC236}">
                  <a16:creationId xmlns:a16="http://schemas.microsoft.com/office/drawing/2014/main" id="{219EA44D-422F-C352-8D36-3C825891B552}"/>
                </a:ext>
              </a:extLst>
            </p:cNvPr>
            <p:cNvCxnSpPr>
              <a:stCxn id="243" idx="6"/>
              <a:endCxn id="24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F5CC6C1-DE47-CEB7-B417-942CE781E229}"/>
                </a:ext>
              </a:extLst>
            </p:cNvPr>
            <p:cNvCxnSpPr>
              <a:cxnSpLocks/>
              <a:stCxn id="244" idx="6"/>
              <a:endCxn id="24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diritto 251">
              <a:extLst>
                <a:ext uri="{FF2B5EF4-FFF2-40B4-BE49-F238E27FC236}">
                  <a16:creationId xmlns:a16="http://schemas.microsoft.com/office/drawing/2014/main" id="{D461F72D-43E3-F5E9-3751-6EA20DCE814F}"/>
                </a:ext>
              </a:extLst>
            </p:cNvPr>
            <p:cNvCxnSpPr>
              <a:cxnSpLocks/>
              <a:stCxn id="243" idx="6"/>
              <a:endCxn id="24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diritto 252">
              <a:extLst>
                <a:ext uri="{FF2B5EF4-FFF2-40B4-BE49-F238E27FC236}">
                  <a16:creationId xmlns:a16="http://schemas.microsoft.com/office/drawing/2014/main" id="{86093464-295C-BA39-2ADC-3013FED20DCC}"/>
                </a:ext>
              </a:extLst>
            </p:cNvPr>
            <p:cNvCxnSpPr>
              <a:cxnSpLocks/>
              <a:stCxn id="244" idx="6"/>
              <a:endCxn id="24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diritto 253">
              <a:extLst>
                <a:ext uri="{FF2B5EF4-FFF2-40B4-BE49-F238E27FC236}">
                  <a16:creationId xmlns:a16="http://schemas.microsoft.com/office/drawing/2014/main" id="{41657DA6-059B-CD24-C1AB-83D34A61EE22}"/>
                </a:ext>
              </a:extLst>
            </p:cNvPr>
            <p:cNvCxnSpPr>
              <a:cxnSpLocks/>
              <a:stCxn id="243" idx="6"/>
              <a:endCxn id="24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diritto 254">
              <a:extLst>
                <a:ext uri="{FF2B5EF4-FFF2-40B4-BE49-F238E27FC236}">
                  <a16:creationId xmlns:a16="http://schemas.microsoft.com/office/drawing/2014/main" id="{846FE286-F05E-DED4-D12A-88A95BAB13EA}"/>
                </a:ext>
              </a:extLst>
            </p:cNvPr>
            <p:cNvCxnSpPr>
              <a:cxnSpLocks/>
              <a:stCxn id="244" idx="6"/>
              <a:endCxn id="24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diritto 255">
              <a:extLst>
                <a:ext uri="{FF2B5EF4-FFF2-40B4-BE49-F238E27FC236}">
                  <a16:creationId xmlns:a16="http://schemas.microsoft.com/office/drawing/2014/main" id="{8CFA7415-200D-AEB9-5950-83444FFCDE08}"/>
                </a:ext>
              </a:extLst>
            </p:cNvPr>
            <p:cNvCxnSpPr>
              <a:cxnSpLocks/>
              <a:stCxn id="245" idx="6"/>
              <a:endCxn id="24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diritto 256">
              <a:extLst>
                <a:ext uri="{FF2B5EF4-FFF2-40B4-BE49-F238E27FC236}">
                  <a16:creationId xmlns:a16="http://schemas.microsoft.com/office/drawing/2014/main" id="{8B410F65-877E-141B-EB5D-ED641469E90F}"/>
                </a:ext>
              </a:extLst>
            </p:cNvPr>
            <p:cNvCxnSpPr>
              <a:cxnSpLocks/>
              <a:stCxn id="245" idx="6"/>
              <a:endCxn id="24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diritto 257">
              <a:extLst>
                <a:ext uri="{FF2B5EF4-FFF2-40B4-BE49-F238E27FC236}">
                  <a16:creationId xmlns:a16="http://schemas.microsoft.com/office/drawing/2014/main" id="{07D5AAF2-C85B-1860-ECD1-4B2A1A7882AA}"/>
                </a:ext>
              </a:extLst>
            </p:cNvPr>
            <p:cNvCxnSpPr>
              <a:cxnSpLocks/>
              <a:stCxn id="245" idx="6"/>
              <a:endCxn id="24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diritto 258">
              <a:extLst>
                <a:ext uri="{FF2B5EF4-FFF2-40B4-BE49-F238E27FC236}">
                  <a16:creationId xmlns:a16="http://schemas.microsoft.com/office/drawing/2014/main" id="{FCFA9E4F-23D7-CB4D-5889-73B061BBAA7C}"/>
                </a:ext>
              </a:extLst>
            </p:cNvPr>
            <p:cNvCxnSpPr>
              <a:cxnSpLocks/>
              <a:stCxn id="246" idx="6"/>
              <a:endCxn id="24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diritto 259">
              <a:extLst>
                <a:ext uri="{FF2B5EF4-FFF2-40B4-BE49-F238E27FC236}">
                  <a16:creationId xmlns:a16="http://schemas.microsoft.com/office/drawing/2014/main" id="{38C4DC5F-B24B-4D46-D76A-0B219B4B8839}"/>
                </a:ext>
              </a:extLst>
            </p:cNvPr>
            <p:cNvCxnSpPr>
              <a:cxnSpLocks/>
              <a:stCxn id="247" idx="6"/>
              <a:endCxn id="24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diritto 260">
              <a:extLst>
                <a:ext uri="{FF2B5EF4-FFF2-40B4-BE49-F238E27FC236}">
                  <a16:creationId xmlns:a16="http://schemas.microsoft.com/office/drawing/2014/main" id="{B3F193BF-602C-3B01-8D76-0E8C93A2ED12}"/>
                </a:ext>
              </a:extLst>
            </p:cNvPr>
            <p:cNvCxnSpPr>
              <a:cxnSpLocks/>
              <a:stCxn id="248" idx="6"/>
              <a:endCxn id="24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CasellaDiTesto 261">
            <a:extLst>
              <a:ext uri="{FF2B5EF4-FFF2-40B4-BE49-F238E27FC236}">
                <a16:creationId xmlns:a16="http://schemas.microsoft.com/office/drawing/2014/main" id="{027D21C3-14E3-DF95-CC16-89E1311A1E85}"/>
              </a:ext>
            </a:extLst>
          </p:cNvPr>
          <p:cNvSpPr txBox="1"/>
          <p:nvPr/>
        </p:nvSpPr>
        <p:spPr>
          <a:xfrm>
            <a:off x="8213569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63" name="Gruppo 262">
            <a:extLst>
              <a:ext uri="{FF2B5EF4-FFF2-40B4-BE49-F238E27FC236}">
                <a16:creationId xmlns:a16="http://schemas.microsoft.com/office/drawing/2014/main" id="{26D1EAB1-BFF3-1ED3-4451-A13AE0367466}"/>
              </a:ext>
            </a:extLst>
          </p:cNvPr>
          <p:cNvGrpSpPr/>
          <p:nvPr/>
        </p:nvGrpSpPr>
        <p:grpSpPr>
          <a:xfrm>
            <a:off x="7345413" y="3923341"/>
            <a:ext cx="422024" cy="733858"/>
            <a:chOff x="4098983" y="1359773"/>
            <a:chExt cx="422024" cy="733858"/>
          </a:xfrm>
        </p:grpSpPr>
        <p:sp>
          <p:nvSpPr>
            <p:cNvPr id="264" name="Rettangolo con angoli arrotondati 263">
              <a:extLst>
                <a:ext uri="{FF2B5EF4-FFF2-40B4-BE49-F238E27FC236}">
                  <a16:creationId xmlns:a16="http://schemas.microsoft.com/office/drawing/2014/main" id="{8F296BB6-74A4-62C9-472A-4F0ED15081A8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65" name="Ovale 264">
              <a:extLst>
                <a:ext uri="{FF2B5EF4-FFF2-40B4-BE49-F238E27FC236}">
                  <a16:creationId xmlns:a16="http://schemas.microsoft.com/office/drawing/2014/main" id="{60250828-754C-2A56-7A3A-0FE10BFB65B7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269" name="Fumetto: ovale 268">
            <a:extLst>
              <a:ext uri="{FF2B5EF4-FFF2-40B4-BE49-F238E27FC236}">
                <a16:creationId xmlns:a16="http://schemas.microsoft.com/office/drawing/2014/main" id="{B1C2CB98-1B53-5E32-F96D-BBF488D0B65E}"/>
              </a:ext>
            </a:extLst>
          </p:cNvPr>
          <p:cNvSpPr/>
          <p:nvPr/>
        </p:nvSpPr>
        <p:spPr>
          <a:xfrm>
            <a:off x="10295205" y="3045111"/>
            <a:ext cx="1589315" cy="827594"/>
          </a:xfrm>
          <a:prstGeom prst="wedgeEllipseCallout">
            <a:avLst>
              <a:gd name="adj1" fmla="val -78794"/>
              <a:gd name="adj2" fmla="val 582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Hi, I am here…</a:t>
            </a:r>
          </a:p>
        </p:txBody>
      </p:sp>
      <p:sp>
        <p:nvSpPr>
          <p:cNvPr id="270" name="CasellaDiTesto 269">
            <a:extLst>
              <a:ext uri="{FF2B5EF4-FFF2-40B4-BE49-F238E27FC236}">
                <a16:creationId xmlns:a16="http://schemas.microsoft.com/office/drawing/2014/main" id="{7B8F18B8-0389-4859-C2B8-7B931CA7DD33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71" name="CasellaDiTesto 270">
            <a:extLst>
              <a:ext uri="{FF2B5EF4-FFF2-40B4-BE49-F238E27FC236}">
                <a16:creationId xmlns:a16="http://schemas.microsoft.com/office/drawing/2014/main" id="{9EAF0B79-8842-2024-98B0-E29B6A5F2A07}"/>
              </a:ext>
            </a:extLst>
          </p:cNvPr>
          <p:cNvSpPr txBox="1"/>
          <p:nvPr/>
        </p:nvSpPr>
        <p:spPr>
          <a:xfrm>
            <a:off x="6367427" y="-3065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272" name="CasellaDiTesto 271">
            <a:extLst>
              <a:ext uri="{FF2B5EF4-FFF2-40B4-BE49-F238E27FC236}">
                <a16:creationId xmlns:a16="http://schemas.microsoft.com/office/drawing/2014/main" id="{11087C58-844E-8C1C-4D73-D2C0AB163515}"/>
              </a:ext>
            </a:extLst>
          </p:cNvPr>
          <p:cNvSpPr txBox="1"/>
          <p:nvPr/>
        </p:nvSpPr>
        <p:spPr>
          <a:xfrm>
            <a:off x="77815" y="305963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273" name="CasellaDiTesto 272">
            <a:extLst>
              <a:ext uri="{FF2B5EF4-FFF2-40B4-BE49-F238E27FC236}">
                <a16:creationId xmlns:a16="http://schemas.microsoft.com/office/drawing/2014/main" id="{92851FCE-39A0-8D33-B405-6FCE933281E0}"/>
              </a:ext>
            </a:extLst>
          </p:cNvPr>
          <p:cNvSpPr txBox="1"/>
          <p:nvPr/>
        </p:nvSpPr>
        <p:spPr>
          <a:xfrm>
            <a:off x="6373680" y="3042673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78142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3F63C40-A39F-5150-4EAC-2B097384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536427"/>
            <a:ext cx="2667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290CB033-7884-B3BE-72A8-D692E5789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9"/>
          <a:stretch/>
        </p:blipFill>
        <p:spPr bwMode="auto">
          <a:xfrm>
            <a:off x="6785467" y="600537"/>
            <a:ext cx="2189603" cy="292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D02FBDBE-048C-2E20-783B-22C4405FF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/>
          <a:stretch/>
        </p:blipFill>
        <p:spPr bwMode="auto">
          <a:xfrm>
            <a:off x="3065425" y="600537"/>
            <a:ext cx="3476947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ndus photography - Wikipedia">
            <a:extLst>
              <a:ext uri="{FF2B5EF4-FFF2-40B4-BE49-F238E27FC236}">
                <a16:creationId xmlns:a16="http://schemas.microsoft.com/office/drawing/2014/main" id="{F0BBEA2E-57A0-2626-D8D3-AEA66204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076" y="607451"/>
            <a:ext cx="2919779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42ADCF84-918A-39BF-BE1E-B8C2C12EA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55330" y="4135412"/>
            <a:ext cx="2667000" cy="261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efined">
            <a:extLst>
              <a:ext uri="{FF2B5EF4-FFF2-40B4-BE49-F238E27FC236}">
                <a16:creationId xmlns:a16="http://schemas.microsoft.com/office/drawing/2014/main" id="{B65B33D4-DD80-3DC4-4F3E-62F2F435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24" y="4164720"/>
            <a:ext cx="3476947" cy="258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DBC5E19-7A39-B8A4-9ECF-9BA1D568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52438" y="4339337"/>
            <a:ext cx="2483055" cy="21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ndefined">
            <a:extLst>
              <a:ext uri="{FF2B5EF4-FFF2-40B4-BE49-F238E27FC236}">
                <a16:creationId xmlns:a16="http://schemas.microsoft.com/office/drawing/2014/main" id="{82AE48E2-4A7D-85EB-1C3D-4F643DF6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/>
          <a:stretch/>
        </p:blipFill>
        <p:spPr bwMode="auto">
          <a:xfrm>
            <a:off x="9219349" y="4164719"/>
            <a:ext cx="2255231" cy="264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E20C5B-1659-A5E8-6E64-543510933CAA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CF61CCE-4F8A-6045-7B34-09D6CBF982F4}"/>
              </a:ext>
            </a:extLst>
          </p:cNvPr>
          <p:cNvSpPr txBox="1"/>
          <p:nvPr/>
        </p:nvSpPr>
        <p:spPr>
          <a:xfrm>
            <a:off x="3012872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C24104-1ED5-9712-E60E-B8D9F7F81AC2}"/>
              </a:ext>
            </a:extLst>
          </p:cNvPr>
          <p:cNvSpPr txBox="1"/>
          <p:nvPr/>
        </p:nvSpPr>
        <p:spPr>
          <a:xfrm>
            <a:off x="6805128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E8F4A7-8416-8EB5-106A-2E9DD34935F1}"/>
              </a:ext>
            </a:extLst>
          </p:cNvPr>
          <p:cNvSpPr txBox="1"/>
          <p:nvPr/>
        </p:nvSpPr>
        <p:spPr>
          <a:xfrm>
            <a:off x="9137151" y="14758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08E1B2-C5B8-D66C-B22B-5F07494C386C}"/>
              </a:ext>
            </a:extLst>
          </p:cNvPr>
          <p:cNvSpPr txBox="1"/>
          <p:nvPr/>
        </p:nvSpPr>
        <p:spPr>
          <a:xfrm>
            <a:off x="129786" y="3728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BCB7CC-2FB8-579B-2789-C0F6321466DF}"/>
              </a:ext>
            </a:extLst>
          </p:cNvPr>
          <p:cNvSpPr txBox="1"/>
          <p:nvPr/>
        </p:nvSpPr>
        <p:spPr>
          <a:xfrm>
            <a:off x="2987328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C1819D-D175-F543-1BA5-3B09A1D3A60A}"/>
              </a:ext>
            </a:extLst>
          </p:cNvPr>
          <p:cNvSpPr txBox="1"/>
          <p:nvPr/>
        </p:nvSpPr>
        <p:spPr>
          <a:xfrm>
            <a:off x="6779584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4BC7D2A-2E6B-E9E1-FA3D-B9AFEDD8E6BB}"/>
              </a:ext>
            </a:extLst>
          </p:cNvPr>
          <p:cNvSpPr txBox="1"/>
          <p:nvPr/>
        </p:nvSpPr>
        <p:spPr>
          <a:xfrm>
            <a:off x="9111607" y="380230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H)</a:t>
            </a:r>
          </a:p>
        </p:txBody>
      </p:sp>
    </p:spTree>
    <p:extLst>
      <p:ext uri="{BB962C8B-B14F-4D97-AF65-F5344CB8AC3E}">
        <p14:creationId xmlns:p14="http://schemas.microsoft.com/office/powerpoint/2010/main" val="4231469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magine 64">
            <a:extLst>
              <a:ext uri="{FF2B5EF4-FFF2-40B4-BE49-F238E27FC236}">
                <a16:creationId xmlns:a16="http://schemas.microsoft.com/office/drawing/2014/main" id="{5B39C8BB-F937-F621-0933-7D7EBFEA7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472530" y="4982350"/>
            <a:ext cx="1885692" cy="185895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255973F1-0895-D230-2E0D-9B9BF157E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56842" r="56777" b="-419"/>
          <a:stretch/>
        </p:blipFill>
        <p:spPr>
          <a:xfrm>
            <a:off x="7452156" y="2831084"/>
            <a:ext cx="1885692" cy="181443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6171EB4B-7E3E-C33E-FD87-E9C0BFD3B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4" t="7665" b="48758"/>
          <a:stretch/>
        </p:blipFill>
        <p:spPr>
          <a:xfrm>
            <a:off x="7441689" y="601562"/>
            <a:ext cx="1885692" cy="1814436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E2131A7-6C6B-E68C-484E-2ADA1E8A69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57026" r="57978" b="830"/>
          <a:stretch/>
        </p:blipFill>
        <p:spPr>
          <a:xfrm>
            <a:off x="5558070" y="5005635"/>
            <a:ext cx="1842662" cy="1756013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9BDC0C7E-3E69-7023-1931-D272AB3B2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7" t="57191" r="-117" b="665"/>
          <a:stretch/>
        </p:blipFill>
        <p:spPr>
          <a:xfrm>
            <a:off x="5541610" y="2831084"/>
            <a:ext cx="1842662" cy="1756013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5D8930DF-1D2D-B876-7244-E659C88E4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856" b="50000"/>
          <a:stretch/>
        </p:blipFill>
        <p:spPr>
          <a:xfrm>
            <a:off x="5549536" y="578617"/>
            <a:ext cx="1842662" cy="175601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95706E1D-84B7-BED6-F7E9-B0FD97A27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2" t="40275" r="-807" b="33892"/>
          <a:stretch/>
        </p:blipFill>
        <p:spPr>
          <a:xfrm>
            <a:off x="3788479" y="4988607"/>
            <a:ext cx="1900588" cy="1756013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01DC40FF-4317-7FD4-D06E-E4B549499D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" t="73155" r="74813" b="1012"/>
          <a:stretch/>
        </p:blipFill>
        <p:spPr>
          <a:xfrm>
            <a:off x="3723943" y="2786570"/>
            <a:ext cx="1900588" cy="17560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4A6931D-2448-D935-E2EB-320DDEF260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8780" y="557048"/>
            <a:ext cx="1724894" cy="1744718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BA2350D-1030-21EA-55E5-BDFC0DECC3B2}"/>
              </a:ext>
            </a:extLst>
          </p:cNvPr>
          <p:cNvCxnSpPr/>
          <p:nvPr/>
        </p:nvCxnSpPr>
        <p:spPr>
          <a:xfrm>
            <a:off x="1775238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E8E2DF-A70A-49CB-2D27-0EF592C0466E}"/>
              </a:ext>
            </a:extLst>
          </p:cNvPr>
          <p:cNvSpPr txBox="1"/>
          <p:nvPr/>
        </p:nvSpPr>
        <p:spPr>
          <a:xfrm>
            <a:off x="8780" y="-105509"/>
            <a:ext cx="159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B0913C-258A-9E74-AA8C-6F899B9D435C}"/>
              </a:ext>
            </a:extLst>
          </p:cNvPr>
          <p:cNvSpPr txBox="1"/>
          <p:nvPr/>
        </p:nvSpPr>
        <p:spPr>
          <a:xfrm>
            <a:off x="2139970" y="-105123"/>
            <a:ext cx="138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GradCam</a:t>
            </a:r>
            <a:endParaRPr lang="en-US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507CF98-D93A-D182-621A-78E8CCC6DB6C}"/>
              </a:ext>
            </a:extLst>
          </p:cNvPr>
          <p:cNvCxnSpPr/>
          <p:nvPr/>
        </p:nvCxnSpPr>
        <p:spPr>
          <a:xfrm>
            <a:off x="365093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C9A03516-9AC2-C2A3-EAE4-81E6D320E1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7" t="5941" r="1673" b="50925"/>
          <a:stretch/>
        </p:blipFill>
        <p:spPr>
          <a:xfrm>
            <a:off x="1884471" y="539321"/>
            <a:ext cx="1724894" cy="17447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091BFB-9322-4025-30B8-92052368D5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54908" r="58085" b="1958"/>
          <a:stretch/>
        </p:blipFill>
        <p:spPr>
          <a:xfrm>
            <a:off x="1871416" y="2629536"/>
            <a:ext cx="1724894" cy="174471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E2301A0-F3BD-F145-0B1D-C70D8705B8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1798402" y="4855376"/>
            <a:ext cx="1724894" cy="174471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697022-1586-F32E-57AB-3DA9EDC958A8}"/>
              </a:ext>
            </a:extLst>
          </p:cNvPr>
          <p:cNvSpPr txBox="1"/>
          <p:nvPr/>
        </p:nvSpPr>
        <p:spPr>
          <a:xfrm>
            <a:off x="1816803" y="2260204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39E5B1-DD2D-7080-7EF2-4DE159775146}"/>
              </a:ext>
            </a:extLst>
          </p:cNvPr>
          <p:cNvSpPr txBox="1"/>
          <p:nvPr/>
        </p:nvSpPr>
        <p:spPr>
          <a:xfrm>
            <a:off x="1793632" y="4430149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 map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68C2766-05CE-EB27-E15D-1925488A2D01}"/>
              </a:ext>
            </a:extLst>
          </p:cNvPr>
          <p:cNvSpPr txBox="1"/>
          <p:nvPr/>
        </p:nvSpPr>
        <p:spPr>
          <a:xfrm>
            <a:off x="1793631" y="659576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 on image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24C3E3A-A37B-30E7-116F-F94F16A7DDBC}"/>
              </a:ext>
            </a:extLst>
          </p:cNvPr>
          <p:cNvSpPr txBox="1"/>
          <p:nvPr/>
        </p:nvSpPr>
        <p:spPr>
          <a:xfrm>
            <a:off x="3778565" y="-105123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 times images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7974440-C690-B14F-4CBA-E7326BF662FF}"/>
              </a:ext>
            </a:extLst>
          </p:cNvPr>
          <p:cNvSpPr txBox="1"/>
          <p:nvPr/>
        </p:nvSpPr>
        <p:spPr>
          <a:xfrm>
            <a:off x="3723943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Vanilla grad x image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C5FF9EA-726B-63F5-24BA-F8D560D7AF9C}"/>
              </a:ext>
            </a:extLst>
          </p:cNvPr>
          <p:cNvSpPr txBox="1"/>
          <p:nvPr/>
        </p:nvSpPr>
        <p:spPr>
          <a:xfrm>
            <a:off x="3700772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Integrated grad x image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AFA4BE5-8D23-D4F6-2467-EC85974382E5}"/>
              </a:ext>
            </a:extLst>
          </p:cNvPr>
          <p:cNvSpPr txBox="1"/>
          <p:nvPr/>
        </p:nvSpPr>
        <p:spPr>
          <a:xfrm>
            <a:off x="3682378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integrated grad x image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CEE7A3D-5007-E6B2-98F5-3CC8E3C322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45" t="7706" b="66461"/>
          <a:stretch/>
        </p:blipFill>
        <p:spPr>
          <a:xfrm>
            <a:off x="3692495" y="561959"/>
            <a:ext cx="1900588" cy="1756013"/>
          </a:xfrm>
          <a:prstGeom prst="rect">
            <a:avLst/>
          </a:prstGeom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B7A9C928-2336-B234-8F3B-7C827A3C11C6}"/>
              </a:ext>
            </a:extLst>
          </p:cNvPr>
          <p:cNvCxnSpPr/>
          <p:nvPr/>
        </p:nvCxnSpPr>
        <p:spPr>
          <a:xfrm>
            <a:off x="555807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BA958F2-65E0-561C-A9B1-011FD0133728}"/>
              </a:ext>
            </a:extLst>
          </p:cNvPr>
          <p:cNvSpPr txBox="1"/>
          <p:nvPr/>
        </p:nvSpPr>
        <p:spPr>
          <a:xfrm>
            <a:off x="5654257" y="-105123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LayerCAM</a:t>
            </a:r>
            <a:endParaRPr lang="en-US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FB4BAE-D6C9-DDF1-BA17-7EBA77356D7B}"/>
              </a:ext>
            </a:extLst>
          </p:cNvPr>
          <p:cNvSpPr txBox="1"/>
          <p:nvPr/>
        </p:nvSpPr>
        <p:spPr>
          <a:xfrm>
            <a:off x="5599635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0DF3ED5-936D-D242-268B-0EEBEEA5F74D}"/>
              </a:ext>
            </a:extLst>
          </p:cNvPr>
          <p:cNvSpPr txBox="1"/>
          <p:nvPr/>
        </p:nvSpPr>
        <p:spPr>
          <a:xfrm>
            <a:off x="5576464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1BF190D3-D58C-BDEA-FF50-B981E85AFBED}"/>
              </a:ext>
            </a:extLst>
          </p:cNvPr>
          <p:cNvSpPr txBox="1"/>
          <p:nvPr/>
        </p:nvSpPr>
        <p:spPr>
          <a:xfrm>
            <a:off x="5558070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 on image</a:t>
            </a:r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EBAF9FA-5AA2-AFFC-C3F5-1A100DE504D2}"/>
              </a:ext>
            </a:extLst>
          </p:cNvPr>
          <p:cNvCxnSpPr/>
          <p:nvPr/>
        </p:nvCxnSpPr>
        <p:spPr>
          <a:xfrm>
            <a:off x="743376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0FBF99E-1CF9-DCC0-6288-7573D3D4BD4A}"/>
              </a:ext>
            </a:extLst>
          </p:cNvPr>
          <p:cNvSpPr txBox="1"/>
          <p:nvPr/>
        </p:nvSpPr>
        <p:spPr>
          <a:xfrm>
            <a:off x="7617484" y="-70340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(LRP)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7F94844-F15D-E2F9-FB12-1F9F749E28A6}"/>
              </a:ext>
            </a:extLst>
          </p:cNvPr>
          <p:cNvSpPr txBox="1"/>
          <p:nvPr/>
        </p:nvSpPr>
        <p:spPr>
          <a:xfrm>
            <a:off x="7562862" y="2294987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60ACC85C-94BF-AB80-DD8E-77BF070E4DF5}"/>
              </a:ext>
            </a:extLst>
          </p:cNvPr>
          <p:cNvSpPr txBox="1"/>
          <p:nvPr/>
        </p:nvSpPr>
        <p:spPr>
          <a:xfrm>
            <a:off x="7539691" y="4464932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Layer3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DB163687-9054-9AEA-41F2-1D2D92B0AFB9}"/>
              </a:ext>
            </a:extLst>
          </p:cNvPr>
          <p:cNvSpPr txBox="1"/>
          <p:nvPr/>
        </p:nvSpPr>
        <p:spPr>
          <a:xfrm>
            <a:off x="7521297" y="6630551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7</a:t>
            </a: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CF34336E-D22F-43E4-56DB-90726D4E3FF2}"/>
              </a:ext>
            </a:extLst>
          </p:cNvPr>
          <p:cNvCxnSpPr/>
          <p:nvPr/>
        </p:nvCxnSpPr>
        <p:spPr>
          <a:xfrm>
            <a:off x="9396989" y="34783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2EB33363-945A-AB0B-F8DE-E1A8D3DADD8B}"/>
              </a:ext>
            </a:extLst>
          </p:cNvPr>
          <p:cNvSpPr txBox="1"/>
          <p:nvPr/>
        </p:nvSpPr>
        <p:spPr>
          <a:xfrm>
            <a:off x="9651531" y="-321768"/>
            <a:ext cx="1744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activation with guided backpropagation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4F8A70A6-ECA6-6F7B-DE04-51137517E714}"/>
              </a:ext>
            </a:extLst>
          </p:cNvPr>
          <p:cNvSpPr txBox="1"/>
          <p:nvPr/>
        </p:nvSpPr>
        <p:spPr>
          <a:xfrm>
            <a:off x="9596910" y="2313930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saliency map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DE1C9046-085A-0E39-F66C-B3D67A325566}"/>
              </a:ext>
            </a:extLst>
          </p:cNvPr>
          <p:cNvSpPr txBox="1"/>
          <p:nvPr/>
        </p:nvSpPr>
        <p:spPr>
          <a:xfrm>
            <a:off x="9393234" y="4483875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Grayscale guided backprop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83489E22-078A-89FB-ED97-66FFA4DC70B1}"/>
              </a:ext>
            </a:extLst>
          </p:cNvPr>
          <p:cNvSpPr txBox="1"/>
          <p:nvPr/>
        </p:nvSpPr>
        <p:spPr>
          <a:xfrm>
            <a:off x="9555345" y="664949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guided backprop</a:t>
            </a:r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1FD99D36-84D7-78D8-25B8-042F56154B53}"/>
              </a:ext>
            </a:extLst>
          </p:cNvPr>
          <p:cNvCxnSpPr/>
          <p:nvPr/>
        </p:nvCxnSpPr>
        <p:spPr>
          <a:xfrm>
            <a:off x="11431037" y="53726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magine 75">
            <a:extLst>
              <a:ext uri="{FF2B5EF4-FFF2-40B4-BE49-F238E27FC236}">
                <a16:creationId xmlns:a16="http://schemas.microsoft.com/office/drawing/2014/main" id="{C4DCDEE2-65B4-0813-979A-A6836BEE7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55658" r="66837" b="1167"/>
          <a:stretch/>
        </p:blipFill>
        <p:spPr>
          <a:xfrm>
            <a:off x="9618869" y="575991"/>
            <a:ext cx="1702928" cy="1668551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CB534742-2B52-058C-6BA2-4C022303FD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6" t="6825" b="50000"/>
          <a:stretch/>
        </p:blipFill>
        <p:spPr>
          <a:xfrm>
            <a:off x="9577304" y="2885630"/>
            <a:ext cx="1702928" cy="1668551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2E953EAE-966D-49C6-F955-C7CAD52FDE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5" t="7497" r="33851" b="49328"/>
          <a:stretch/>
        </p:blipFill>
        <p:spPr>
          <a:xfrm>
            <a:off x="9596562" y="5055791"/>
            <a:ext cx="1702928" cy="1668551"/>
          </a:xfrm>
          <a:prstGeom prst="rect">
            <a:avLst/>
          </a:prstGeom>
        </p:spPr>
      </p:pic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2F750F67-DDEF-3A57-0DC7-1E335CD3DA23}"/>
              </a:ext>
            </a:extLst>
          </p:cNvPr>
          <p:cNvSpPr txBox="1"/>
          <p:nvPr/>
        </p:nvSpPr>
        <p:spPr>
          <a:xfrm>
            <a:off x="11592543" y="-105509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endParaRPr lang="en-US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E17E107F-4F43-5DA4-89ED-E5905F2AD964}"/>
              </a:ext>
            </a:extLst>
          </p:cNvPr>
          <p:cNvSpPr txBox="1"/>
          <p:nvPr/>
        </p:nvSpPr>
        <p:spPr>
          <a:xfrm>
            <a:off x="11578312" y="233420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D9AFECF4-D225-15B3-D112-D1F8CA807E3F}"/>
              </a:ext>
            </a:extLst>
          </p:cNvPr>
          <p:cNvSpPr txBox="1"/>
          <p:nvPr/>
        </p:nvSpPr>
        <p:spPr>
          <a:xfrm>
            <a:off x="11536747" y="6669772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r>
              <a:rPr lang="en-US" dirty="0"/>
              <a:t> on image</a:t>
            </a:r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981CC6A-F197-DA90-D1AE-820D8E7EB6A8}"/>
              </a:ext>
            </a:extLst>
          </p:cNvPr>
          <p:cNvCxnSpPr/>
          <p:nvPr/>
        </p:nvCxnSpPr>
        <p:spPr>
          <a:xfrm>
            <a:off x="13412439" y="74004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5DCB0F44-2807-67B8-1527-3210F4C84521}"/>
              </a:ext>
            </a:extLst>
          </p:cNvPr>
          <p:cNvSpPr txBox="1"/>
          <p:nvPr/>
        </p:nvSpPr>
        <p:spPr>
          <a:xfrm>
            <a:off x="11285509" y="4483874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pic>
        <p:nvPicPr>
          <p:cNvPr id="91" name="Immagine 90">
            <a:extLst>
              <a:ext uri="{FF2B5EF4-FFF2-40B4-BE49-F238E27FC236}">
                <a16:creationId xmlns:a16="http://schemas.microsoft.com/office/drawing/2014/main" id="{79180286-65E3-E484-09AC-BF8FADFD93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6" t="56922" r="58536" b="860"/>
          <a:stretch/>
        </p:blipFill>
        <p:spPr>
          <a:xfrm>
            <a:off x="11568690" y="2898134"/>
            <a:ext cx="1724887" cy="1646699"/>
          </a:xfrm>
          <a:prstGeom prst="rect">
            <a:avLst/>
          </a:prstGeom>
        </p:spPr>
      </p:pic>
      <p:pic>
        <p:nvPicPr>
          <p:cNvPr id="92" name="Immagine 91">
            <a:extLst>
              <a:ext uri="{FF2B5EF4-FFF2-40B4-BE49-F238E27FC236}">
                <a16:creationId xmlns:a16="http://schemas.microsoft.com/office/drawing/2014/main" id="{62F504F0-0C15-30BD-FB5C-E8A403BF90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093" b="50689"/>
          <a:stretch/>
        </p:blipFill>
        <p:spPr>
          <a:xfrm>
            <a:off x="11568690" y="535217"/>
            <a:ext cx="1724887" cy="1646699"/>
          </a:xfrm>
          <a:prstGeom prst="rect">
            <a:avLst/>
          </a:prstGeom>
        </p:spPr>
      </p:pic>
      <p:pic>
        <p:nvPicPr>
          <p:cNvPr id="93" name="Immagine 92">
            <a:extLst>
              <a:ext uri="{FF2B5EF4-FFF2-40B4-BE49-F238E27FC236}">
                <a16:creationId xmlns:a16="http://schemas.microsoft.com/office/drawing/2014/main" id="{38301A0F-B5C4-C51C-3FA7-3D9EE8B192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3" t="56383" r="677" b="1399"/>
          <a:stretch/>
        </p:blipFill>
        <p:spPr>
          <a:xfrm>
            <a:off x="11523957" y="5023073"/>
            <a:ext cx="1724887" cy="164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73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38AD8C0-E0F0-4489-1490-B2AB0267560D}"/>
              </a:ext>
            </a:extLst>
          </p:cNvPr>
          <p:cNvSpPr/>
          <p:nvPr/>
        </p:nvSpPr>
        <p:spPr>
          <a:xfrm>
            <a:off x="685799" y="0"/>
            <a:ext cx="2268415" cy="756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Attention based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29B98C2-C70E-7060-75E7-BE033FB5FE1D}"/>
              </a:ext>
            </a:extLst>
          </p:cNvPr>
          <p:cNvSpPr/>
          <p:nvPr/>
        </p:nvSpPr>
        <p:spPr>
          <a:xfrm>
            <a:off x="685799" y="2356339"/>
            <a:ext cx="2268415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Feature attribution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8EF8ACA-776D-4E31-96A2-C2EE0C33A1A0}"/>
              </a:ext>
            </a:extLst>
          </p:cNvPr>
          <p:cNvSpPr/>
          <p:nvPr/>
        </p:nvSpPr>
        <p:spPr>
          <a:xfrm>
            <a:off x="685799" y="4583723"/>
            <a:ext cx="2268415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 based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2AB8E3E-E38A-6461-DF10-50CBBDDE263A}"/>
              </a:ext>
            </a:extLst>
          </p:cNvPr>
          <p:cNvSpPr/>
          <p:nvPr/>
        </p:nvSpPr>
        <p:spPr>
          <a:xfrm>
            <a:off x="685799" y="6264570"/>
            <a:ext cx="2268415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9B5FD29-6C60-966B-6759-707C039729FD}"/>
              </a:ext>
            </a:extLst>
          </p:cNvPr>
          <p:cNvSpPr/>
          <p:nvPr/>
        </p:nvSpPr>
        <p:spPr>
          <a:xfrm>
            <a:off x="4067906" y="-38685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Function based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05F665A-3356-C689-F685-56BB814BD13F}"/>
              </a:ext>
            </a:extLst>
          </p:cNvPr>
          <p:cNvSpPr/>
          <p:nvPr/>
        </p:nvSpPr>
        <p:spPr>
          <a:xfrm>
            <a:off x="4067905" y="36927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Visualization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0321646-6476-6FD6-BF1C-4B5F2F3F3EAD}"/>
              </a:ext>
            </a:extLst>
          </p:cNvPr>
          <p:cNvSpPr/>
          <p:nvPr/>
        </p:nvSpPr>
        <p:spPr>
          <a:xfrm>
            <a:off x="4067907" y="1257301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Perturbation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F3DE9E4-F8CB-95B8-AF5A-ABC5D1B7F4C0}"/>
              </a:ext>
            </a:extLst>
          </p:cNvPr>
          <p:cNvSpPr/>
          <p:nvPr/>
        </p:nvSpPr>
        <p:spPr>
          <a:xfrm>
            <a:off x="4067906" y="20691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Gradient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4DF7112-E848-986D-AB4D-5A091BC3DE78}"/>
              </a:ext>
            </a:extLst>
          </p:cNvPr>
          <p:cNvSpPr/>
          <p:nvPr/>
        </p:nvSpPr>
        <p:spPr>
          <a:xfrm>
            <a:off x="4067905" y="2793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Surrogate model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40BF9B-188F-CCB2-4255-F20CF00B2C50}"/>
              </a:ext>
            </a:extLst>
          </p:cNvPr>
          <p:cNvSpPr/>
          <p:nvPr/>
        </p:nvSpPr>
        <p:spPr>
          <a:xfrm>
            <a:off x="4067905" y="3555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Decomposition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D28B9DE-5A1E-CC4D-1237-3B3342F756F5}"/>
              </a:ext>
            </a:extLst>
          </p:cNvPr>
          <p:cNvSpPr/>
          <p:nvPr/>
        </p:nvSpPr>
        <p:spPr>
          <a:xfrm>
            <a:off x="4067905" y="4583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counterfactual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8B82E6A-F7A6-6FF2-A390-A298B6C7ED41}"/>
              </a:ext>
            </a:extLst>
          </p:cNvPr>
          <p:cNvSpPr/>
          <p:nvPr/>
        </p:nvSpPr>
        <p:spPr>
          <a:xfrm>
            <a:off x="4067905" y="5345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Adversarial example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825B0D7-DE63-1795-B95B-90691F1E9837}"/>
              </a:ext>
            </a:extLst>
          </p:cNvPr>
          <p:cNvSpPr txBox="1"/>
          <p:nvPr/>
        </p:nvSpPr>
        <p:spPr>
          <a:xfrm>
            <a:off x="7067060" y="1228646"/>
            <a:ext cx="615583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Context</a:t>
            </a:r>
            <a:r>
              <a:rPr lang="en-US" sz="1600" dirty="0"/>
              <a:t>: In 1899, John Jacob Astor IV invested $100,000 for Tesla to further develop and produce a new lighting system. Instead, Tesla used the money to fund his </a:t>
            </a:r>
            <a:r>
              <a:rPr lang="en-US" sz="1600" dirty="0">
                <a:solidFill>
                  <a:srgbClr val="0070C0"/>
                </a:solidFill>
              </a:rPr>
              <a:t>Colorado Springs experiments</a:t>
            </a:r>
            <a:r>
              <a:rPr lang="en-US" sz="1600" dirty="0"/>
              <a:t>. </a:t>
            </a:r>
            <a:r>
              <a:rPr lang="en-US" sz="1600" b="1" dirty="0"/>
              <a:t>Original </a:t>
            </a:r>
            <a:r>
              <a:rPr lang="en-US" sz="1600" dirty="0"/>
              <a:t>What </a:t>
            </a:r>
            <a:r>
              <a:rPr lang="en-US" sz="1600" dirty="0">
                <a:solidFill>
                  <a:srgbClr val="C00000"/>
                </a:solidFill>
              </a:rPr>
              <a:t>did</a:t>
            </a:r>
            <a:r>
              <a:rPr lang="en-US" sz="1600" dirty="0"/>
              <a:t> Tesla spend Astor’s money on ? </a:t>
            </a:r>
            <a:r>
              <a:rPr lang="en-US" sz="1600" b="1" dirty="0"/>
              <a:t>Confidence </a:t>
            </a:r>
            <a:r>
              <a:rPr lang="en-US" sz="1600" dirty="0"/>
              <a:t>0.78 → 0.91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6E2A7A7-4479-AC19-79CB-1BED6BBE9134}"/>
              </a:ext>
            </a:extLst>
          </p:cNvPr>
          <p:cNvCxnSpPr>
            <a:stCxn id="9" idx="3"/>
            <a:endCxn id="19" idx="1"/>
          </p:cNvCxnSpPr>
          <p:nvPr/>
        </p:nvCxnSpPr>
        <p:spPr>
          <a:xfrm>
            <a:off x="6336322" y="1512278"/>
            <a:ext cx="730738" cy="2549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50D75FBB-4F4D-A276-5744-F8F2997D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415" y="-709984"/>
            <a:ext cx="1912786" cy="1844200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35A3AA2-C52C-405B-415A-E4BFF1B171F6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6336320" y="212116"/>
            <a:ext cx="3257095" cy="412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9C9F681E-99D7-B966-7844-3ECE64DD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60" y="3106387"/>
            <a:ext cx="5212532" cy="701101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857B72E-1020-4AD9-B0F7-9254990C1E5B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336320" y="3048001"/>
            <a:ext cx="730740" cy="408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1EE00BB-6DF5-C44E-65D3-939AAE85801F}"/>
              </a:ext>
            </a:extLst>
          </p:cNvPr>
          <p:cNvSpPr txBox="1"/>
          <p:nvPr/>
        </p:nvSpPr>
        <p:spPr>
          <a:xfrm>
            <a:off x="6901960" y="6697494"/>
            <a:ext cx="615583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Question</a:t>
            </a:r>
            <a:r>
              <a:rPr lang="en-US" sz="1600" dirty="0"/>
              <a:t>: After getting drunk people couldn’t understand </a:t>
            </a:r>
            <a:r>
              <a:rPr lang="en-US" sz="1600" dirty="0" err="1"/>
              <a:t>him,it</a:t>
            </a:r>
            <a:r>
              <a:rPr lang="en-US" sz="1600" dirty="0"/>
              <a:t> was because of his what? </a:t>
            </a:r>
            <a:r>
              <a:rPr lang="en-US" sz="1600" b="1" dirty="0"/>
              <a:t>Choices</a:t>
            </a:r>
            <a:r>
              <a:rPr lang="en-US" sz="1600" dirty="0"/>
              <a:t>: lower standards, </a:t>
            </a:r>
            <a:r>
              <a:rPr lang="en-US" sz="1600" dirty="0">
                <a:solidFill>
                  <a:srgbClr val="0070C0"/>
                </a:solidFill>
              </a:rPr>
              <a:t>slurred speech</a:t>
            </a:r>
            <a:r>
              <a:rPr lang="en-US" sz="1600" dirty="0"/>
              <a:t>, or falling down </a:t>
            </a:r>
            <a:r>
              <a:rPr lang="en-US" sz="1600" b="1" dirty="0"/>
              <a:t>Explanation</a:t>
            </a:r>
            <a:r>
              <a:rPr lang="en-US" sz="1600" dirty="0"/>
              <a:t>: People who are drunk have difficulty speaking.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FB683C6-D0F6-FD95-88B4-5315CD894877}"/>
              </a:ext>
            </a:extLst>
          </p:cNvPr>
          <p:cNvCxnSpPr>
            <a:cxnSpLocks/>
            <a:stCxn id="5" idx="3"/>
            <a:endCxn id="35" idx="1"/>
          </p:cNvCxnSpPr>
          <p:nvPr/>
        </p:nvCxnSpPr>
        <p:spPr>
          <a:xfrm>
            <a:off x="2954214" y="6721770"/>
            <a:ext cx="3947746" cy="3912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2849A10-BBD3-20E2-3FA7-31A81FDEDD8D}"/>
              </a:ext>
            </a:extLst>
          </p:cNvPr>
          <p:cNvSpPr txBox="1"/>
          <p:nvPr/>
        </p:nvSpPr>
        <p:spPr>
          <a:xfrm>
            <a:off x="7067060" y="4744248"/>
            <a:ext cx="615583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product is amazing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Contradiction: </a:t>
            </a:r>
            <a:r>
              <a:rPr lang="en-US" sz="1600" dirty="0"/>
              <a:t>The product is not good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23762CF9-9547-7C64-A6BE-D02F34A11B28}"/>
              </a:ext>
            </a:extLst>
          </p:cNvPr>
          <p:cNvCxnSpPr>
            <a:cxnSpLocks/>
            <a:stCxn id="13" idx="3"/>
            <a:endCxn id="40" idx="1"/>
          </p:cNvCxnSpPr>
          <p:nvPr/>
        </p:nvCxnSpPr>
        <p:spPr>
          <a:xfrm>
            <a:off x="6336320" y="4838699"/>
            <a:ext cx="730740" cy="197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8DD700FB-32C1-A49F-0908-9DF1CEE4FE51}"/>
              </a:ext>
            </a:extLst>
          </p:cNvPr>
          <p:cNvSpPr txBox="1"/>
          <p:nvPr/>
        </p:nvSpPr>
        <p:spPr>
          <a:xfrm>
            <a:off x="7067060" y="5517884"/>
            <a:ext cx="615583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characters, cast in impossibly contrived situations, are totally estranged from reality.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Attack:  </a:t>
            </a:r>
            <a:r>
              <a:rPr lang="en-US" sz="1600" dirty="0"/>
              <a:t>The characters, cast in impossibly </a:t>
            </a:r>
            <a:r>
              <a:rPr lang="en-US" sz="1600" dirty="0">
                <a:solidFill>
                  <a:srgbClr val="C00000"/>
                </a:solidFill>
              </a:rPr>
              <a:t>engineered circumstances</a:t>
            </a:r>
            <a:r>
              <a:rPr lang="en-US" sz="1600" dirty="0"/>
              <a:t>, are </a:t>
            </a:r>
            <a:r>
              <a:rPr lang="en-US" sz="1600" dirty="0">
                <a:solidFill>
                  <a:srgbClr val="C00000"/>
                </a:solidFill>
              </a:rPr>
              <a:t>fully</a:t>
            </a:r>
            <a:r>
              <a:rPr lang="en-US" sz="1600" dirty="0"/>
              <a:t> estranged from reality.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50652EBC-9AF7-DF55-8068-8DCB3A03AA15}"/>
              </a:ext>
            </a:extLst>
          </p:cNvPr>
          <p:cNvCxnSpPr>
            <a:cxnSpLocks/>
            <a:stCxn id="14" idx="3"/>
            <a:endCxn id="45" idx="1"/>
          </p:cNvCxnSpPr>
          <p:nvPr/>
        </p:nvCxnSpPr>
        <p:spPr>
          <a:xfrm>
            <a:off x="6336320" y="5600699"/>
            <a:ext cx="730740" cy="455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magine 49">
            <a:extLst>
              <a:ext uri="{FF2B5EF4-FFF2-40B4-BE49-F238E27FC236}">
                <a16:creationId xmlns:a16="http://schemas.microsoft.com/office/drawing/2014/main" id="{915CF26C-BCAF-13F3-DEE4-AD709B43B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460" y="-2549886"/>
            <a:ext cx="1638442" cy="2659610"/>
          </a:xfrm>
          <a:prstGeom prst="rect">
            <a:avLst/>
          </a:prstGeom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6175940A-A082-2AEB-61F9-99A057D41AFD}"/>
              </a:ext>
            </a:extLst>
          </p:cNvPr>
          <p:cNvCxnSpPr>
            <a:cxnSpLocks/>
            <a:stCxn id="6" idx="3"/>
            <a:endCxn id="50" idx="1"/>
          </p:cNvCxnSpPr>
          <p:nvPr/>
        </p:nvCxnSpPr>
        <p:spPr>
          <a:xfrm flipV="1">
            <a:off x="6336321" y="-1220081"/>
            <a:ext cx="1010139" cy="10881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6158FB79-B24E-0176-85E1-E97BF1A2BE6C}"/>
              </a:ext>
            </a:extLst>
          </p:cNvPr>
          <p:cNvSpPr txBox="1"/>
          <p:nvPr/>
        </p:nvSpPr>
        <p:spPr>
          <a:xfrm>
            <a:off x="7067060" y="2449871"/>
            <a:ext cx="66294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Sentence: </a:t>
            </a:r>
            <a:r>
              <a:rPr lang="en-US" sz="1600" dirty="0"/>
              <a:t>a </a:t>
            </a:r>
            <a:r>
              <a:rPr lang="en-US" sz="1600" b="1" u="sng" dirty="0"/>
              <a:t>well-made</a:t>
            </a:r>
            <a:r>
              <a:rPr lang="en-US" sz="1600" dirty="0"/>
              <a:t> and often </a:t>
            </a:r>
            <a:r>
              <a:rPr lang="en-US" sz="1600" b="1" dirty="0"/>
              <a:t>lovely</a:t>
            </a:r>
            <a:r>
              <a:rPr lang="en-US" sz="1600" dirty="0"/>
              <a:t> depiction of the mysteries of friendship</a:t>
            </a:r>
          </a:p>
        </p:txBody>
      </p: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29BD74E1-B1BC-6934-5209-726FAC48C843}"/>
              </a:ext>
            </a:extLst>
          </p:cNvPr>
          <p:cNvCxnSpPr>
            <a:cxnSpLocks/>
            <a:stCxn id="10" idx="3"/>
            <a:endCxn id="61" idx="1"/>
          </p:cNvCxnSpPr>
          <p:nvPr/>
        </p:nvCxnSpPr>
        <p:spPr>
          <a:xfrm>
            <a:off x="6336321" y="2324101"/>
            <a:ext cx="730739" cy="418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magine 65">
            <a:extLst>
              <a:ext uri="{FF2B5EF4-FFF2-40B4-BE49-F238E27FC236}">
                <a16:creationId xmlns:a16="http://schemas.microsoft.com/office/drawing/2014/main" id="{6EBE4E21-168C-E6D8-FB7C-7C0A32C6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867" y="3816313"/>
            <a:ext cx="3071126" cy="823031"/>
          </a:xfrm>
          <a:prstGeom prst="rect">
            <a:avLst/>
          </a:prstGeom>
        </p:spPr>
      </p:pic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F021F4B-CF7B-B380-1819-02A93853F861}"/>
              </a:ext>
            </a:extLst>
          </p:cNvPr>
          <p:cNvCxnSpPr>
            <a:cxnSpLocks/>
            <a:stCxn id="12" idx="3"/>
            <a:endCxn id="66" idx="1"/>
          </p:cNvCxnSpPr>
          <p:nvPr/>
        </p:nvCxnSpPr>
        <p:spPr>
          <a:xfrm>
            <a:off x="6336320" y="3810001"/>
            <a:ext cx="1628547" cy="417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99A777C6-C420-50E3-41ED-8677749738BB}"/>
              </a:ext>
            </a:extLst>
          </p:cNvPr>
          <p:cNvSpPr txBox="1"/>
          <p:nvPr/>
        </p:nvSpPr>
        <p:spPr>
          <a:xfrm>
            <a:off x="3352800" y="-38685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7942C57-4B65-08E0-1257-ECA19A7CA5AF}"/>
              </a:ext>
            </a:extLst>
          </p:cNvPr>
          <p:cNvSpPr txBox="1"/>
          <p:nvPr/>
        </p:nvSpPr>
        <p:spPr>
          <a:xfrm>
            <a:off x="3358659" y="37422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55668581-D9C9-1DB7-96C9-1D558BF422B4}"/>
              </a:ext>
            </a:extLst>
          </p:cNvPr>
          <p:cNvSpPr txBox="1"/>
          <p:nvPr/>
        </p:nvSpPr>
        <p:spPr>
          <a:xfrm>
            <a:off x="3355227" y="133556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4D2BD0DE-B99B-EF2A-9FB7-56B1A8ADF0FE}"/>
              </a:ext>
            </a:extLst>
          </p:cNvPr>
          <p:cNvSpPr txBox="1"/>
          <p:nvPr/>
        </p:nvSpPr>
        <p:spPr>
          <a:xfrm>
            <a:off x="3361086" y="209665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53EC074A-7CC5-4187-12B2-99D166ED1297}"/>
              </a:ext>
            </a:extLst>
          </p:cNvPr>
          <p:cNvSpPr txBox="1"/>
          <p:nvPr/>
        </p:nvSpPr>
        <p:spPr>
          <a:xfrm>
            <a:off x="3355227" y="287056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E)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3565B377-ABAA-D848-7B6A-CCDE1012E99A}"/>
              </a:ext>
            </a:extLst>
          </p:cNvPr>
          <p:cNvSpPr txBox="1"/>
          <p:nvPr/>
        </p:nvSpPr>
        <p:spPr>
          <a:xfrm>
            <a:off x="3361086" y="363164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F)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EDE28E9-FF8F-4A69-2878-3542997304A8}"/>
              </a:ext>
            </a:extLst>
          </p:cNvPr>
          <p:cNvSpPr txBox="1"/>
          <p:nvPr/>
        </p:nvSpPr>
        <p:spPr>
          <a:xfrm>
            <a:off x="3355227" y="459047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G)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32F1ACA9-AB26-B51C-269E-1B2F4A34F4EA}"/>
              </a:ext>
            </a:extLst>
          </p:cNvPr>
          <p:cNvSpPr txBox="1"/>
          <p:nvPr/>
        </p:nvSpPr>
        <p:spPr>
          <a:xfrm>
            <a:off x="3361086" y="535155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H)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03E310BC-F464-A6F6-5D0E-BD16F911B55E}"/>
              </a:ext>
            </a:extLst>
          </p:cNvPr>
          <p:cNvSpPr txBox="1"/>
          <p:nvPr/>
        </p:nvSpPr>
        <p:spPr>
          <a:xfrm>
            <a:off x="3361086" y="621014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I)</a:t>
            </a:r>
          </a:p>
        </p:txBody>
      </p:sp>
    </p:spTree>
    <p:extLst>
      <p:ext uri="{BB962C8B-B14F-4D97-AF65-F5344CB8AC3E}">
        <p14:creationId xmlns:p14="http://schemas.microsoft.com/office/powerpoint/2010/main" val="1831932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6C1FB64F-08F9-21B1-C5A4-DF0A1C1E71A1}"/>
              </a:ext>
            </a:extLst>
          </p:cNvPr>
          <p:cNvSpPr/>
          <p:nvPr/>
        </p:nvSpPr>
        <p:spPr>
          <a:xfrm>
            <a:off x="1189349" y="49450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DC8A520-F375-4243-91D3-75B28151EADD}"/>
              </a:ext>
            </a:extLst>
          </p:cNvPr>
          <p:cNvSpPr/>
          <p:nvPr/>
        </p:nvSpPr>
        <p:spPr>
          <a:xfrm>
            <a:off x="526701" y="1022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F4F29C0-7E54-374A-7E9B-46B5EB910047}"/>
              </a:ext>
            </a:extLst>
          </p:cNvPr>
          <p:cNvSpPr/>
          <p:nvPr/>
        </p:nvSpPr>
        <p:spPr>
          <a:xfrm>
            <a:off x="1060288" y="166520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0C44F0-09FB-9C7C-693E-5C535840A347}"/>
              </a:ext>
            </a:extLst>
          </p:cNvPr>
          <p:cNvSpPr/>
          <p:nvPr/>
        </p:nvSpPr>
        <p:spPr>
          <a:xfrm>
            <a:off x="2231570" y="2981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E8E6CCE-B96B-0A75-0FA6-B7E8FB1643A7}"/>
              </a:ext>
            </a:extLst>
          </p:cNvPr>
          <p:cNvSpPr/>
          <p:nvPr/>
        </p:nvSpPr>
        <p:spPr>
          <a:xfrm>
            <a:off x="2015905" y="10418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6798B5A-2BEA-F442-304B-09B97BE4DD43}"/>
              </a:ext>
            </a:extLst>
          </p:cNvPr>
          <p:cNvSpPr/>
          <p:nvPr/>
        </p:nvSpPr>
        <p:spPr>
          <a:xfrm>
            <a:off x="2187609" y="168819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96B7466-E7ED-48F4-FE76-CBDDF3B9726C}"/>
              </a:ext>
            </a:extLst>
          </p:cNvPr>
          <p:cNvSpPr/>
          <p:nvPr/>
        </p:nvSpPr>
        <p:spPr>
          <a:xfrm>
            <a:off x="2987535" y="103196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40B65F1-83D7-635C-06C8-9A86C8BD1B89}"/>
              </a:ext>
            </a:extLst>
          </p:cNvPr>
          <p:cNvCxnSpPr>
            <a:stCxn id="3" idx="6"/>
            <a:endCxn id="6" idx="2"/>
          </p:cNvCxnSpPr>
          <p:nvPr/>
        </p:nvCxnSpPr>
        <p:spPr>
          <a:xfrm flipV="1">
            <a:off x="1611379" y="509196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F495622-F6AD-4667-32CB-D40D19AFCA11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611379" y="705524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A0011CD-BF52-31A6-8341-5F9651626AF5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48731" y="1233062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CEAFF4BD-8BBD-E5D5-3188-FA40FE666E76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48731" y="1233062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A75C8BC1-5800-7C5D-A5B5-55046BCB3E2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482318" y="1252896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C0B95B4-266B-738B-69C9-E5B8B3AB5F0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1482318" y="1876220"/>
            <a:ext cx="705291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4E089E-072B-B550-1FE2-22BD1FE7962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653600" y="509196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55C0479-DA4E-C342-D3FC-9853ED9D643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37935" y="1242979"/>
            <a:ext cx="549600" cy="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E3E7BBA-5F13-5B76-6146-ED537083575B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609639" y="1242979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e 56">
            <a:extLst>
              <a:ext uri="{FF2B5EF4-FFF2-40B4-BE49-F238E27FC236}">
                <a16:creationId xmlns:a16="http://schemas.microsoft.com/office/drawing/2014/main" id="{E801182C-A80F-2F95-ADEE-58C5FFB9FF58}"/>
              </a:ext>
            </a:extLst>
          </p:cNvPr>
          <p:cNvSpPr/>
          <p:nvPr/>
        </p:nvSpPr>
        <p:spPr>
          <a:xfrm>
            <a:off x="5093942" y="561730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olo isoscele 57">
            <a:extLst>
              <a:ext uri="{FF2B5EF4-FFF2-40B4-BE49-F238E27FC236}">
                <a16:creationId xmlns:a16="http://schemas.microsoft.com/office/drawing/2014/main" id="{59AD55E7-00E7-ABD5-12F8-6EE838D20853}"/>
              </a:ext>
            </a:extLst>
          </p:cNvPr>
          <p:cNvSpPr/>
          <p:nvPr/>
        </p:nvSpPr>
        <p:spPr>
          <a:xfrm>
            <a:off x="4431294" y="1089268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AD9C7A92-2EEB-B99A-01A0-55AC122CA48C}"/>
              </a:ext>
            </a:extLst>
          </p:cNvPr>
          <p:cNvSpPr/>
          <p:nvPr/>
        </p:nvSpPr>
        <p:spPr>
          <a:xfrm>
            <a:off x="4964881" y="173242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7B03B4D9-3083-1DB3-FA74-46F7AC9DE3B1}"/>
              </a:ext>
            </a:extLst>
          </p:cNvPr>
          <p:cNvSpPr/>
          <p:nvPr/>
        </p:nvSpPr>
        <p:spPr>
          <a:xfrm>
            <a:off x="6136163" y="365402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mbo 60">
            <a:extLst>
              <a:ext uri="{FF2B5EF4-FFF2-40B4-BE49-F238E27FC236}">
                <a16:creationId xmlns:a16="http://schemas.microsoft.com/office/drawing/2014/main" id="{1CBD54C6-F467-FAC6-9A81-E5BF49B1F153}"/>
              </a:ext>
            </a:extLst>
          </p:cNvPr>
          <p:cNvSpPr/>
          <p:nvPr/>
        </p:nvSpPr>
        <p:spPr>
          <a:xfrm>
            <a:off x="5920498" y="1109102"/>
            <a:ext cx="422030" cy="42203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olo isoscele 61">
            <a:extLst>
              <a:ext uri="{FF2B5EF4-FFF2-40B4-BE49-F238E27FC236}">
                <a16:creationId xmlns:a16="http://schemas.microsoft.com/office/drawing/2014/main" id="{2A52E38E-C57A-20A4-88CE-0AD1582CF29D}"/>
              </a:ext>
            </a:extLst>
          </p:cNvPr>
          <p:cNvSpPr/>
          <p:nvPr/>
        </p:nvSpPr>
        <p:spPr>
          <a:xfrm>
            <a:off x="6092202" y="1755419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6CB3E5D9-1250-7DE3-8815-4E54072578B8}"/>
              </a:ext>
            </a:extLst>
          </p:cNvPr>
          <p:cNvSpPr/>
          <p:nvPr/>
        </p:nvSpPr>
        <p:spPr>
          <a:xfrm>
            <a:off x="6892128" y="109918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8CD04459-EFFD-2DE9-E9B8-680CBE220406}"/>
              </a:ext>
            </a:extLst>
          </p:cNvPr>
          <p:cNvCxnSpPr>
            <a:stCxn id="57" idx="6"/>
            <a:endCxn id="60" idx="2"/>
          </p:cNvCxnSpPr>
          <p:nvPr/>
        </p:nvCxnSpPr>
        <p:spPr>
          <a:xfrm flipV="1">
            <a:off x="5515972" y="576418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D7CFC7FB-FCDF-455D-A1E5-53EBB36F4140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515972" y="772746"/>
            <a:ext cx="404526" cy="54737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7DD7D7C3-B811-2620-586C-3042FB91263E}"/>
              </a:ext>
            </a:extLst>
          </p:cNvPr>
          <p:cNvCxnSpPr>
            <a:cxnSpLocks/>
            <a:stCxn id="58" idx="5"/>
          </p:cNvCxnSpPr>
          <p:nvPr/>
        </p:nvCxnSpPr>
        <p:spPr>
          <a:xfrm>
            <a:off x="4747817" y="1300284"/>
            <a:ext cx="1172681" cy="198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3B89E9F7-663B-8F9A-7D1B-A9FFAFFDEC5B}"/>
              </a:ext>
            </a:extLst>
          </p:cNvPr>
          <p:cNvCxnSpPr>
            <a:cxnSpLocks/>
            <a:stCxn id="58" idx="5"/>
            <a:endCxn id="62" idx="1"/>
          </p:cNvCxnSpPr>
          <p:nvPr/>
        </p:nvCxnSpPr>
        <p:spPr>
          <a:xfrm>
            <a:off x="4747817" y="1300284"/>
            <a:ext cx="1449893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A7AC6058-A571-5DD9-74FC-DD39ADB99BE8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5386911" y="1320118"/>
            <a:ext cx="533587" cy="6233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D76277AF-301E-396B-D54F-E62124C64B5C}"/>
              </a:ext>
            </a:extLst>
          </p:cNvPr>
          <p:cNvCxnSpPr>
            <a:cxnSpLocks/>
            <a:stCxn id="59" idx="6"/>
            <a:endCxn id="62" idx="1"/>
          </p:cNvCxnSpPr>
          <p:nvPr/>
        </p:nvCxnSpPr>
        <p:spPr>
          <a:xfrm>
            <a:off x="5386911" y="1943442"/>
            <a:ext cx="810799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B2C90C86-4CA6-FD56-333E-840744C3F12F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6558193" y="576418"/>
            <a:ext cx="333935" cy="73378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B6FDCD4-3D0C-22E1-94E8-32553AD8CA7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6342528" y="1310201"/>
            <a:ext cx="549600" cy="99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FBBC644-8FD0-7123-E6FF-38DDAD71D6C9}"/>
              </a:ext>
            </a:extLst>
          </p:cNvPr>
          <p:cNvCxnSpPr>
            <a:cxnSpLocks/>
            <a:stCxn id="62" idx="5"/>
            <a:endCxn id="63" idx="2"/>
          </p:cNvCxnSpPr>
          <p:nvPr/>
        </p:nvCxnSpPr>
        <p:spPr>
          <a:xfrm flipV="1">
            <a:off x="6408725" y="1310201"/>
            <a:ext cx="483403" cy="6562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F38E1A49-B88F-A705-DE72-D0B3746EBEC6}"/>
              </a:ext>
            </a:extLst>
          </p:cNvPr>
          <p:cNvCxnSpPr>
            <a:cxnSpLocks/>
          </p:cNvCxnSpPr>
          <p:nvPr/>
        </p:nvCxnSpPr>
        <p:spPr>
          <a:xfrm flipV="1">
            <a:off x="4713762" y="1216190"/>
            <a:ext cx="1253441" cy="69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2AAB0DE8-8FD0-E042-6F3C-152D8FF8FA62}"/>
              </a:ext>
            </a:extLst>
          </p:cNvPr>
          <p:cNvSpPr/>
          <p:nvPr/>
        </p:nvSpPr>
        <p:spPr>
          <a:xfrm>
            <a:off x="8492896" y="54170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e2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7BD26995-8D32-0274-7DCF-B7E68ABDA508}"/>
              </a:ext>
            </a:extLst>
          </p:cNvPr>
          <p:cNvSpPr/>
          <p:nvPr/>
        </p:nvSpPr>
        <p:spPr>
          <a:xfrm>
            <a:off x="7830248" y="1069247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e1</a:t>
            </a:r>
          </a:p>
        </p:txBody>
      </p:sp>
      <p:sp>
        <p:nvSpPr>
          <p:cNvPr id="83" name="Ovale 82">
            <a:extLst>
              <a:ext uri="{FF2B5EF4-FFF2-40B4-BE49-F238E27FC236}">
                <a16:creationId xmlns:a16="http://schemas.microsoft.com/office/drawing/2014/main" id="{2AF3757E-E9E5-6CA0-0C7A-0ADF5E65EA37}"/>
              </a:ext>
            </a:extLst>
          </p:cNvPr>
          <p:cNvSpPr/>
          <p:nvPr/>
        </p:nvSpPr>
        <p:spPr>
          <a:xfrm>
            <a:off x="8363835" y="171240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e3</a:t>
            </a:r>
          </a:p>
        </p:txBody>
      </p:sp>
      <p:sp>
        <p:nvSpPr>
          <p:cNvPr id="84" name="Ovale 83">
            <a:extLst>
              <a:ext uri="{FF2B5EF4-FFF2-40B4-BE49-F238E27FC236}">
                <a16:creationId xmlns:a16="http://schemas.microsoft.com/office/drawing/2014/main" id="{906F22CE-33F8-1190-420F-C31B9F4C4D9A}"/>
              </a:ext>
            </a:extLst>
          </p:cNvPr>
          <p:cNvSpPr/>
          <p:nvPr/>
        </p:nvSpPr>
        <p:spPr>
          <a:xfrm>
            <a:off x="9535117" y="34538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e7</a:t>
            </a:r>
          </a:p>
        </p:txBody>
      </p:sp>
      <p:sp>
        <p:nvSpPr>
          <p:cNvPr id="85" name="Ovale 84">
            <a:extLst>
              <a:ext uri="{FF2B5EF4-FFF2-40B4-BE49-F238E27FC236}">
                <a16:creationId xmlns:a16="http://schemas.microsoft.com/office/drawing/2014/main" id="{506FE44B-B7AC-2F1B-3718-13C9EEA292EF}"/>
              </a:ext>
            </a:extLst>
          </p:cNvPr>
          <p:cNvSpPr/>
          <p:nvPr/>
        </p:nvSpPr>
        <p:spPr>
          <a:xfrm>
            <a:off x="9319452" y="1089081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e4</a:t>
            </a:r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37C8E16-A2F4-0466-9982-2C4DB634D4D7}"/>
              </a:ext>
            </a:extLst>
          </p:cNvPr>
          <p:cNvSpPr/>
          <p:nvPr/>
        </p:nvSpPr>
        <p:spPr>
          <a:xfrm>
            <a:off x="9491156" y="173539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e5</a:t>
            </a:r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F637EE0B-FD77-23A2-FD29-1C2B9D2F6968}"/>
              </a:ext>
            </a:extLst>
          </p:cNvPr>
          <p:cNvSpPr/>
          <p:nvPr/>
        </p:nvSpPr>
        <p:spPr>
          <a:xfrm>
            <a:off x="10291082" y="107916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e6</a:t>
            </a:r>
          </a:p>
        </p:txBody>
      </p:sp>
      <p:cxnSp>
        <p:nvCxnSpPr>
          <p:cNvPr id="88" name="Connettore diritto 87">
            <a:extLst>
              <a:ext uri="{FF2B5EF4-FFF2-40B4-BE49-F238E27FC236}">
                <a16:creationId xmlns:a16="http://schemas.microsoft.com/office/drawing/2014/main" id="{C5DEF583-5C06-CE0B-DE8A-948A18749B6B}"/>
              </a:ext>
            </a:extLst>
          </p:cNvPr>
          <p:cNvCxnSpPr>
            <a:stCxn id="81" idx="6"/>
            <a:endCxn id="84" idx="2"/>
          </p:cNvCxnSpPr>
          <p:nvPr/>
        </p:nvCxnSpPr>
        <p:spPr>
          <a:xfrm flipV="1">
            <a:off x="8914926" y="556397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7DB2076E-BE21-4D53-CE32-358A2C39E8BD}"/>
              </a:ext>
            </a:extLst>
          </p:cNvPr>
          <p:cNvCxnSpPr>
            <a:cxnSpLocks/>
            <a:stCxn id="81" idx="6"/>
            <a:endCxn id="85" idx="2"/>
          </p:cNvCxnSpPr>
          <p:nvPr/>
        </p:nvCxnSpPr>
        <p:spPr>
          <a:xfrm>
            <a:off x="8914926" y="752725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diritto 89">
            <a:extLst>
              <a:ext uri="{FF2B5EF4-FFF2-40B4-BE49-F238E27FC236}">
                <a16:creationId xmlns:a16="http://schemas.microsoft.com/office/drawing/2014/main" id="{962915C5-2487-215F-6E17-B93D14299AAD}"/>
              </a:ext>
            </a:extLst>
          </p:cNvPr>
          <p:cNvCxnSpPr>
            <a:cxnSpLocks/>
            <a:stCxn id="82" idx="6"/>
            <a:endCxn id="85" idx="2"/>
          </p:cNvCxnSpPr>
          <p:nvPr/>
        </p:nvCxnSpPr>
        <p:spPr>
          <a:xfrm>
            <a:off x="8252278" y="1280263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diritto 90">
            <a:extLst>
              <a:ext uri="{FF2B5EF4-FFF2-40B4-BE49-F238E27FC236}">
                <a16:creationId xmlns:a16="http://schemas.microsoft.com/office/drawing/2014/main" id="{156DA81A-FF07-F352-AF39-BE5C065D62C3}"/>
              </a:ext>
            </a:extLst>
          </p:cNvPr>
          <p:cNvCxnSpPr>
            <a:cxnSpLocks/>
            <a:stCxn id="82" idx="6"/>
            <a:endCxn id="86" idx="2"/>
          </p:cNvCxnSpPr>
          <p:nvPr/>
        </p:nvCxnSpPr>
        <p:spPr>
          <a:xfrm>
            <a:off x="8252278" y="1280263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diritto 91">
            <a:extLst>
              <a:ext uri="{FF2B5EF4-FFF2-40B4-BE49-F238E27FC236}">
                <a16:creationId xmlns:a16="http://schemas.microsoft.com/office/drawing/2014/main" id="{53B1C210-9BB3-3478-927E-1BFDC31E3C5F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>
          <a:xfrm flipV="1">
            <a:off x="8785865" y="1300097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diritto 92">
            <a:extLst>
              <a:ext uri="{FF2B5EF4-FFF2-40B4-BE49-F238E27FC236}">
                <a16:creationId xmlns:a16="http://schemas.microsoft.com/office/drawing/2014/main" id="{03432BF4-D0B8-864D-21C1-625B167A79B3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>
          <a:xfrm>
            <a:off x="8785865" y="1923421"/>
            <a:ext cx="705291" cy="2299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diritto 93">
            <a:extLst>
              <a:ext uri="{FF2B5EF4-FFF2-40B4-BE49-F238E27FC236}">
                <a16:creationId xmlns:a16="http://schemas.microsoft.com/office/drawing/2014/main" id="{264493E0-ACA7-2D00-7DB5-F840885DD787}"/>
              </a:ext>
            </a:extLst>
          </p:cNvPr>
          <p:cNvCxnSpPr>
            <a:cxnSpLocks/>
            <a:stCxn id="84" idx="6"/>
            <a:endCxn id="87" idx="2"/>
          </p:cNvCxnSpPr>
          <p:nvPr/>
        </p:nvCxnSpPr>
        <p:spPr>
          <a:xfrm>
            <a:off x="9957147" y="556397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diritto 94">
            <a:extLst>
              <a:ext uri="{FF2B5EF4-FFF2-40B4-BE49-F238E27FC236}">
                <a16:creationId xmlns:a16="http://schemas.microsoft.com/office/drawing/2014/main" id="{53A9AA82-F21D-491C-0572-B99EC9DA17DC}"/>
              </a:ext>
            </a:extLst>
          </p:cNvPr>
          <p:cNvCxnSpPr>
            <a:cxnSpLocks/>
            <a:stCxn id="85" idx="6"/>
            <a:endCxn id="87" idx="2"/>
          </p:cNvCxnSpPr>
          <p:nvPr/>
        </p:nvCxnSpPr>
        <p:spPr>
          <a:xfrm flipV="1">
            <a:off x="9741482" y="1290180"/>
            <a:ext cx="549600" cy="991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7A2B4DBB-BE19-6C60-1B38-4D2DDBCD0A9C}"/>
              </a:ext>
            </a:extLst>
          </p:cNvPr>
          <p:cNvCxnSpPr>
            <a:cxnSpLocks/>
            <a:stCxn id="86" idx="6"/>
            <a:endCxn id="87" idx="2"/>
          </p:cNvCxnSpPr>
          <p:nvPr/>
        </p:nvCxnSpPr>
        <p:spPr>
          <a:xfrm flipV="1">
            <a:off x="9913186" y="1290180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37446F3F-0BA5-1114-1CDE-FE29C187AF59}"/>
              </a:ext>
            </a:extLst>
          </p:cNvPr>
          <p:cNvSpPr txBox="1"/>
          <p:nvPr/>
        </p:nvSpPr>
        <p:spPr>
          <a:xfrm>
            <a:off x="7830248" y="76741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EF2A16BE-A91D-8F7A-4AD4-4910156744E2}"/>
              </a:ext>
            </a:extLst>
          </p:cNvPr>
          <p:cNvSpPr txBox="1"/>
          <p:nvPr/>
        </p:nvSpPr>
        <p:spPr>
          <a:xfrm>
            <a:off x="8467018" y="940868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7D716E3C-E0BC-B8A1-3B9D-0AFA50DF3FE0}"/>
              </a:ext>
            </a:extLst>
          </p:cNvPr>
          <p:cNvSpPr txBox="1"/>
          <p:nvPr/>
        </p:nvSpPr>
        <p:spPr>
          <a:xfrm>
            <a:off x="9319452" y="77929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19" name="CasellaDiTesto 118">
            <a:extLst>
              <a:ext uri="{FF2B5EF4-FFF2-40B4-BE49-F238E27FC236}">
                <a16:creationId xmlns:a16="http://schemas.microsoft.com/office/drawing/2014/main" id="{0672FF2B-63CB-2D8B-7383-1A7FBF35656C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20" name="CasellaDiTesto 119">
            <a:extLst>
              <a:ext uri="{FF2B5EF4-FFF2-40B4-BE49-F238E27FC236}">
                <a16:creationId xmlns:a16="http://schemas.microsoft.com/office/drawing/2014/main" id="{67DB7E30-8BC8-F55D-8470-EDC1A9506675}"/>
              </a:ext>
            </a:extLst>
          </p:cNvPr>
          <p:cNvSpPr txBox="1"/>
          <p:nvPr/>
        </p:nvSpPr>
        <p:spPr>
          <a:xfrm>
            <a:off x="4357367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21" name="CasellaDiTesto 120">
            <a:extLst>
              <a:ext uri="{FF2B5EF4-FFF2-40B4-BE49-F238E27FC236}">
                <a16:creationId xmlns:a16="http://schemas.microsoft.com/office/drawing/2014/main" id="{6E3EC55D-3404-0132-ACAD-59EFE7F0B87A}"/>
              </a:ext>
            </a:extLst>
          </p:cNvPr>
          <p:cNvSpPr txBox="1"/>
          <p:nvPr/>
        </p:nvSpPr>
        <p:spPr>
          <a:xfrm>
            <a:off x="7756321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AAFBBBEC-198F-D220-42CA-F2B899A004C6}"/>
              </a:ext>
            </a:extLst>
          </p:cNvPr>
          <p:cNvGrpSpPr/>
          <p:nvPr/>
        </p:nvGrpSpPr>
        <p:grpSpPr>
          <a:xfrm>
            <a:off x="691126" y="3429000"/>
            <a:ext cx="1166632" cy="990037"/>
            <a:chOff x="315686" y="3161410"/>
            <a:chExt cx="2882864" cy="1812048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144DD9B1-C2DD-0B7D-6C76-03792AAAEBA4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448BBC0F-D67C-D3E4-943F-89D5A3D14419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07FE334B-8A6A-1E98-A0BD-0D71E3F3BD47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85120515-36D4-C27B-7C92-7E8F1F2C91D9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2B4F8ABD-834C-33E5-AAB6-BFE02D4A98D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B4935110-678A-77C7-BBD3-80B325BB9BCB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2C1EC4B7-E2A6-41FF-66F2-A9F9CE844D55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544D2D3C-342A-316F-25D2-F9F058E1FF45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8632FACC-D72F-6BA5-A8F6-36CB00CF99F1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DFE5BEA0-195E-2B5C-5556-A1A5A6C571AE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7823BBF1-0612-9DCA-AF70-6D962601A273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A58F3EE-6876-BD74-9C6F-01944D6A03C9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9B5642E3-C89A-847B-CB2E-E54FDFD14EDA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070E424F-EBF9-9986-6010-24DEF4EC3BC9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CB3A0333-28A3-1C2C-A2F7-B7232DC7571B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396CEF05-AA12-DEB6-52CC-451D9A08734A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Freccia a destra 138">
            <a:extLst>
              <a:ext uri="{FF2B5EF4-FFF2-40B4-BE49-F238E27FC236}">
                <a16:creationId xmlns:a16="http://schemas.microsoft.com/office/drawing/2014/main" id="{57F41672-4541-5D40-F74C-63E9783EE396}"/>
              </a:ext>
            </a:extLst>
          </p:cNvPr>
          <p:cNvSpPr/>
          <p:nvPr/>
        </p:nvSpPr>
        <p:spPr>
          <a:xfrm>
            <a:off x="2033695" y="3647932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ttangolo 139">
            <a:extLst>
              <a:ext uri="{FF2B5EF4-FFF2-40B4-BE49-F238E27FC236}">
                <a16:creationId xmlns:a16="http://schemas.microsoft.com/office/drawing/2014/main" id="{564E7123-B11C-EEFC-DE84-1389CD034EBE}"/>
              </a:ext>
            </a:extLst>
          </p:cNvPr>
          <p:cNvSpPr/>
          <p:nvPr/>
        </p:nvSpPr>
        <p:spPr>
          <a:xfrm>
            <a:off x="2712735" y="3429000"/>
            <a:ext cx="1123541" cy="990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e 157">
            <a:extLst>
              <a:ext uri="{FF2B5EF4-FFF2-40B4-BE49-F238E27FC236}">
                <a16:creationId xmlns:a16="http://schemas.microsoft.com/office/drawing/2014/main" id="{6C79710E-AB8F-BB39-D878-DFF2CC36FBF4}"/>
              </a:ext>
            </a:extLst>
          </p:cNvPr>
          <p:cNvSpPr/>
          <p:nvPr/>
        </p:nvSpPr>
        <p:spPr>
          <a:xfrm>
            <a:off x="2762478" y="3814428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e 158">
            <a:extLst>
              <a:ext uri="{FF2B5EF4-FFF2-40B4-BE49-F238E27FC236}">
                <a16:creationId xmlns:a16="http://schemas.microsoft.com/office/drawing/2014/main" id="{C1B06364-8292-0A83-DE98-A8259975E281}"/>
              </a:ext>
            </a:extLst>
          </p:cNvPr>
          <p:cNvSpPr/>
          <p:nvPr/>
        </p:nvSpPr>
        <p:spPr>
          <a:xfrm>
            <a:off x="2895121" y="4123211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e 159">
            <a:extLst>
              <a:ext uri="{FF2B5EF4-FFF2-40B4-BE49-F238E27FC236}">
                <a16:creationId xmlns:a16="http://schemas.microsoft.com/office/drawing/2014/main" id="{068EAB8D-5D9F-CDC5-236E-EEE4555B24D0}"/>
              </a:ext>
            </a:extLst>
          </p:cNvPr>
          <p:cNvSpPr/>
          <p:nvPr/>
        </p:nvSpPr>
        <p:spPr>
          <a:xfrm>
            <a:off x="3027139" y="3916033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e 160">
            <a:extLst>
              <a:ext uri="{FF2B5EF4-FFF2-40B4-BE49-F238E27FC236}">
                <a16:creationId xmlns:a16="http://schemas.microsoft.com/office/drawing/2014/main" id="{F34E10F1-3F31-DB83-72CF-8F0234F1F8DD}"/>
              </a:ext>
            </a:extLst>
          </p:cNvPr>
          <p:cNvSpPr/>
          <p:nvPr/>
        </p:nvSpPr>
        <p:spPr>
          <a:xfrm>
            <a:off x="3449455" y="3482633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4ECB4D4-5D6C-5C76-B9E9-6B321FF281E4}"/>
              </a:ext>
            </a:extLst>
          </p:cNvPr>
          <p:cNvSpPr/>
          <p:nvPr/>
        </p:nvSpPr>
        <p:spPr>
          <a:xfrm>
            <a:off x="3632456" y="3450224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78ABA86F-EEDC-E7F3-2487-079554D5911C}"/>
              </a:ext>
            </a:extLst>
          </p:cNvPr>
          <p:cNvSpPr/>
          <p:nvPr/>
        </p:nvSpPr>
        <p:spPr>
          <a:xfrm>
            <a:off x="3557472" y="3688788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e 163">
            <a:extLst>
              <a:ext uri="{FF2B5EF4-FFF2-40B4-BE49-F238E27FC236}">
                <a16:creationId xmlns:a16="http://schemas.microsoft.com/office/drawing/2014/main" id="{1A06336B-F5EF-5404-D00B-3B06981A8A99}"/>
              </a:ext>
            </a:extLst>
          </p:cNvPr>
          <p:cNvSpPr/>
          <p:nvPr/>
        </p:nvSpPr>
        <p:spPr>
          <a:xfrm>
            <a:off x="3627246" y="4144184"/>
            <a:ext cx="170786" cy="2305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asellaDiTesto 164">
            <a:extLst>
              <a:ext uri="{FF2B5EF4-FFF2-40B4-BE49-F238E27FC236}">
                <a16:creationId xmlns:a16="http://schemas.microsoft.com/office/drawing/2014/main" id="{4A5CF98C-5944-ED86-BC47-FA27A4C57BC2}"/>
              </a:ext>
            </a:extLst>
          </p:cNvPr>
          <p:cNvSpPr txBox="1"/>
          <p:nvPr/>
        </p:nvSpPr>
        <p:spPr>
          <a:xfrm>
            <a:off x="176650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grpSp>
        <p:nvGrpSpPr>
          <p:cNvPr id="166" name="Gruppo 165">
            <a:extLst>
              <a:ext uri="{FF2B5EF4-FFF2-40B4-BE49-F238E27FC236}">
                <a16:creationId xmlns:a16="http://schemas.microsoft.com/office/drawing/2014/main" id="{A6916676-697D-0B82-C230-03C23B44AE90}"/>
              </a:ext>
            </a:extLst>
          </p:cNvPr>
          <p:cNvGrpSpPr/>
          <p:nvPr/>
        </p:nvGrpSpPr>
        <p:grpSpPr>
          <a:xfrm>
            <a:off x="4800571" y="3384729"/>
            <a:ext cx="1166632" cy="990037"/>
            <a:chOff x="315686" y="3161410"/>
            <a:chExt cx="2882864" cy="1812048"/>
          </a:xfrm>
        </p:grpSpPr>
        <p:sp>
          <p:nvSpPr>
            <p:cNvPr id="167" name="Ovale 166">
              <a:extLst>
                <a:ext uri="{FF2B5EF4-FFF2-40B4-BE49-F238E27FC236}">
                  <a16:creationId xmlns:a16="http://schemas.microsoft.com/office/drawing/2014/main" id="{B0897D65-07E3-795F-E18F-C59EA5508073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e 167">
              <a:extLst>
                <a:ext uri="{FF2B5EF4-FFF2-40B4-BE49-F238E27FC236}">
                  <a16:creationId xmlns:a16="http://schemas.microsoft.com/office/drawing/2014/main" id="{91CC7A4C-E112-95C8-C113-ED70C33D3DC7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e 168">
              <a:extLst>
                <a:ext uri="{FF2B5EF4-FFF2-40B4-BE49-F238E27FC236}">
                  <a16:creationId xmlns:a16="http://schemas.microsoft.com/office/drawing/2014/main" id="{10D34AE4-936C-ECC3-C602-1BBE8EAA94B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e 169">
              <a:extLst>
                <a:ext uri="{FF2B5EF4-FFF2-40B4-BE49-F238E27FC236}">
                  <a16:creationId xmlns:a16="http://schemas.microsoft.com/office/drawing/2014/main" id="{C3BF64E9-8535-26B1-BB27-B20F570D74EE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e 170">
              <a:extLst>
                <a:ext uri="{FF2B5EF4-FFF2-40B4-BE49-F238E27FC236}">
                  <a16:creationId xmlns:a16="http://schemas.microsoft.com/office/drawing/2014/main" id="{153F140C-B89B-E6C3-4976-07F5D721A258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e 171">
              <a:extLst>
                <a:ext uri="{FF2B5EF4-FFF2-40B4-BE49-F238E27FC236}">
                  <a16:creationId xmlns:a16="http://schemas.microsoft.com/office/drawing/2014/main" id="{C6E4543C-5C1D-AD24-64A9-77FD637EA798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31A7CDC9-FA36-9F7D-D2F1-87476F40997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D5A0328F-863A-26CA-B378-1148532794E6}"/>
                </a:ext>
              </a:extLst>
            </p:cNvPr>
            <p:cNvCxnSpPr>
              <a:stCxn id="167" idx="6"/>
              <a:endCxn id="170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298D6A91-C0FC-55A9-3A99-87FC26CD94B7}"/>
                </a:ext>
              </a:extLst>
            </p:cNvPr>
            <p:cNvCxnSpPr>
              <a:cxnSpLocks/>
              <a:stCxn id="167" idx="6"/>
              <a:endCxn id="171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A741C62A-B561-8874-CFB8-940779D3950B}"/>
                </a:ext>
              </a:extLst>
            </p:cNvPr>
            <p:cNvCxnSpPr>
              <a:cxnSpLocks/>
              <a:stCxn id="168" idx="6"/>
              <a:endCxn id="171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74732CC7-2B89-7E76-5919-87CB3F1D81CF}"/>
                </a:ext>
              </a:extLst>
            </p:cNvPr>
            <p:cNvCxnSpPr>
              <a:cxnSpLocks/>
              <a:stCxn id="168" idx="6"/>
              <a:endCxn id="172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205BFDD-7641-4EBB-6078-B7B626FB4125}"/>
                </a:ext>
              </a:extLst>
            </p:cNvPr>
            <p:cNvCxnSpPr>
              <a:cxnSpLocks/>
              <a:stCxn id="169" idx="6"/>
              <a:endCxn id="171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3AF89722-48DC-4B66-2DC2-E7F38E87C48D}"/>
                </a:ext>
              </a:extLst>
            </p:cNvPr>
            <p:cNvCxnSpPr>
              <a:cxnSpLocks/>
              <a:stCxn id="169" idx="6"/>
              <a:endCxn id="172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A0B7F87C-7DA3-26F2-B369-357EC22D0D1C}"/>
                </a:ext>
              </a:extLst>
            </p:cNvPr>
            <p:cNvCxnSpPr>
              <a:cxnSpLocks/>
              <a:stCxn id="170" idx="6"/>
              <a:endCxn id="173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605E34E2-1289-870D-AC0F-65EFF1B6A44B}"/>
                </a:ext>
              </a:extLst>
            </p:cNvPr>
            <p:cNvCxnSpPr>
              <a:cxnSpLocks/>
              <a:stCxn id="171" idx="6"/>
              <a:endCxn id="173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1ECE4C10-85F7-EA7F-8A1D-E76341BF09F0}"/>
                </a:ext>
              </a:extLst>
            </p:cNvPr>
            <p:cNvCxnSpPr>
              <a:cxnSpLocks/>
              <a:stCxn id="172" idx="6"/>
              <a:endCxn id="173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Freccia a destra 182">
            <a:extLst>
              <a:ext uri="{FF2B5EF4-FFF2-40B4-BE49-F238E27FC236}">
                <a16:creationId xmlns:a16="http://schemas.microsoft.com/office/drawing/2014/main" id="{AC18EF70-2EBB-B1EF-BF54-6F9750308E24}"/>
              </a:ext>
            </a:extLst>
          </p:cNvPr>
          <p:cNvSpPr/>
          <p:nvPr/>
        </p:nvSpPr>
        <p:spPr>
          <a:xfrm>
            <a:off x="6143140" y="3603661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ttangolo 183">
            <a:extLst>
              <a:ext uri="{FF2B5EF4-FFF2-40B4-BE49-F238E27FC236}">
                <a16:creationId xmlns:a16="http://schemas.microsoft.com/office/drawing/2014/main" id="{91ED8422-A4C6-D711-4DA3-B775010DE4EF}"/>
              </a:ext>
            </a:extLst>
          </p:cNvPr>
          <p:cNvSpPr/>
          <p:nvPr/>
        </p:nvSpPr>
        <p:spPr>
          <a:xfrm>
            <a:off x="7121769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ttangolo 184">
            <a:extLst>
              <a:ext uri="{FF2B5EF4-FFF2-40B4-BE49-F238E27FC236}">
                <a16:creationId xmlns:a16="http://schemas.microsoft.com/office/drawing/2014/main" id="{CCFAE007-B3F9-A4E2-528E-8642FD0787D8}"/>
              </a:ext>
            </a:extLst>
          </p:cNvPr>
          <p:cNvSpPr/>
          <p:nvPr/>
        </p:nvSpPr>
        <p:spPr>
          <a:xfrm>
            <a:off x="7558900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ttangolo 185">
            <a:extLst>
              <a:ext uri="{FF2B5EF4-FFF2-40B4-BE49-F238E27FC236}">
                <a16:creationId xmlns:a16="http://schemas.microsoft.com/office/drawing/2014/main" id="{B5965322-95F3-39FE-5EBE-3A70EBCD60DA}"/>
              </a:ext>
            </a:extLst>
          </p:cNvPr>
          <p:cNvSpPr/>
          <p:nvPr/>
        </p:nvSpPr>
        <p:spPr>
          <a:xfrm>
            <a:off x="8009990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ttangolo 186">
            <a:extLst>
              <a:ext uri="{FF2B5EF4-FFF2-40B4-BE49-F238E27FC236}">
                <a16:creationId xmlns:a16="http://schemas.microsoft.com/office/drawing/2014/main" id="{7A12568A-D284-B191-09A2-097C534A1C8D}"/>
              </a:ext>
            </a:extLst>
          </p:cNvPr>
          <p:cNvSpPr/>
          <p:nvPr/>
        </p:nvSpPr>
        <p:spPr>
          <a:xfrm>
            <a:off x="8447121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ttangolo 187">
            <a:extLst>
              <a:ext uri="{FF2B5EF4-FFF2-40B4-BE49-F238E27FC236}">
                <a16:creationId xmlns:a16="http://schemas.microsoft.com/office/drawing/2014/main" id="{C826E59A-B2B3-424E-7073-E23624116085}"/>
              </a:ext>
            </a:extLst>
          </p:cNvPr>
          <p:cNvSpPr/>
          <p:nvPr/>
        </p:nvSpPr>
        <p:spPr>
          <a:xfrm>
            <a:off x="6949771" y="3218172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ccia a destra 189">
            <a:extLst>
              <a:ext uri="{FF2B5EF4-FFF2-40B4-BE49-F238E27FC236}">
                <a16:creationId xmlns:a16="http://schemas.microsoft.com/office/drawing/2014/main" id="{0D270989-4EEC-26B9-CA1D-F7006359DC7E}"/>
              </a:ext>
            </a:extLst>
          </p:cNvPr>
          <p:cNvSpPr/>
          <p:nvPr/>
        </p:nvSpPr>
        <p:spPr>
          <a:xfrm>
            <a:off x="9052658" y="3556927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CasellaDiTesto 190">
            <a:extLst>
              <a:ext uri="{FF2B5EF4-FFF2-40B4-BE49-F238E27FC236}">
                <a16:creationId xmlns:a16="http://schemas.microsoft.com/office/drawing/2014/main" id="{DF1E8AEC-82C4-3A03-6633-717DB7A629BF}"/>
              </a:ext>
            </a:extLst>
          </p:cNvPr>
          <p:cNvSpPr txBox="1"/>
          <p:nvPr/>
        </p:nvSpPr>
        <p:spPr>
          <a:xfrm>
            <a:off x="9913186" y="3659582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2" name="Rettangolo 191">
            <a:extLst>
              <a:ext uri="{FF2B5EF4-FFF2-40B4-BE49-F238E27FC236}">
                <a16:creationId xmlns:a16="http://schemas.microsoft.com/office/drawing/2014/main" id="{3BD618AB-9CEC-1011-F317-7B156A525125}"/>
              </a:ext>
            </a:extLst>
          </p:cNvPr>
          <p:cNvSpPr/>
          <p:nvPr/>
        </p:nvSpPr>
        <p:spPr>
          <a:xfrm>
            <a:off x="1122430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ttangolo 192">
            <a:extLst>
              <a:ext uri="{FF2B5EF4-FFF2-40B4-BE49-F238E27FC236}">
                <a16:creationId xmlns:a16="http://schemas.microsoft.com/office/drawing/2014/main" id="{1BBBAF3F-F35F-7974-6096-186BD09FA0EB}"/>
              </a:ext>
            </a:extLst>
          </p:cNvPr>
          <p:cNvSpPr/>
          <p:nvPr/>
        </p:nvSpPr>
        <p:spPr>
          <a:xfrm>
            <a:off x="1559561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ttangolo 193">
            <a:extLst>
              <a:ext uri="{FF2B5EF4-FFF2-40B4-BE49-F238E27FC236}">
                <a16:creationId xmlns:a16="http://schemas.microsoft.com/office/drawing/2014/main" id="{2FE8D9B6-4076-32A3-3327-8A543DDA0B23}"/>
              </a:ext>
            </a:extLst>
          </p:cNvPr>
          <p:cNvSpPr/>
          <p:nvPr/>
        </p:nvSpPr>
        <p:spPr>
          <a:xfrm>
            <a:off x="2010651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ttangolo 194">
            <a:extLst>
              <a:ext uri="{FF2B5EF4-FFF2-40B4-BE49-F238E27FC236}">
                <a16:creationId xmlns:a16="http://schemas.microsoft.com/office/drawing/2014/main" id="{436E06D8-C23E-903D-302F-6BA4448F7DD0}"/>
              </a:ext>
            </a:extLst>
          </p:cNvPr>
          <p:cNvSpPr/>
          <p:nvPr/>
        </p:nvSpPr>
        <p:spPr>
          <a:xfrm>
            <a:off x="2447782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ttangolo 195">
            <a:extLst>
              <a:ext uri="{FF2B5EF4-FFF2-40B4-BE49-F238E27FC236}">
                <a16:creationId xmlns:a16="http://schemas.microsoft.com/office/drawing/2014/main" id="{0E0AC0AA-14DE-AE3C-16E1-0A0F3FE54814}"/>
              </a:ext>
            </a:extLst>
          </p:cNvPr>
          <p:cNvSpPr/>
          <p:nvPr/>
        </p:nvSpPr>
        <p:spPr>
          <a:xfrm>
            <a:off x="950432" y="4812034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ccia a destra 196">
            <a:extLst>
              <a:ext uri="{FF2B5EF4-FFF2-40B4-BE49-F238E27FC236}">
                <a16:creationId xmlns:a16="http://schemas.microsoft.com/office/drawing/2014/main" id="{C9DCBC5E-4F4B-164D-A11F-968E91AF3FFD}"/>
              </a:ext>
            </a:extLst>
          </p:cNvPr>
          <p:cNvSpPr/>
          <p:nvPr/>
        </p:nvSpPr>
        <p:spPr>
          <a:xfrm>
            <a:off x="3053319" y="515078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CasellaDiTesto 197">
            <a:extLst>
              <a:ext uri="{FF2B5EF4-FFF2-40B4-BE49-F238E27FC236}">
                <a16:creationId xmlns:a16="http://schemas.microsoft.com/office/drawing/2014/main" id="{E7451DF7-16CE-B7D1-37D4-56A669B8C3D5}"/>
              </a:ext>
            </a:extLst>
          </p:cNvPr>
          <p:cNvSpPr txBox="1"/>
          <p:nvPr/>
        </p:nvSpPr>
        <p:spPr>
          <a:xfrm>
            <a:off x="3666024" y="5257976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9" name="Freccia a destra 198">
            <a:extLst>
              <a:ext uri="{FF2B5EF4-FFF2-40B4-BE49-F238E27FC236}">
                <a16:creationId xmlns:a16="http://schemas.microsoft.com/office/drawing/2014/main" id="{AE70FCDC-E92A-4BD9-BAEF-BDAA03054126}"/>
              </a:ext>
            </a:extLst>
          </p:cNvPr>
          <p:cNvSpPr/>
          <p:nvPr/>
        </p:nvSpPr>
        <p:spPr>
          <a:xfrm rot="8740335">
            <a:off x="2079781" y="427273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CasellaDiTesto 199">
            <a:extLst>
              <a:ext uri="{FF2B5EF4-FFF2-40B4-BE49-F238E27FC236}">
                <a16:creationId xmlns:a16="http://schemas.microsoft.com/office/drawing/2014/main" id="{BAC4CACB-52C4-9F41-1BC9-F15D8EF7D114}"/>
              </a:ext>
            </a:extLst>
          </p:cNvPr>
          <p:cNvSpPr txBox="1"/>
          <p:nvPr/>
        </p:nvSpPr>
        <p:spPr>
          <a:xfrm>
            <a:off x="4362219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201" name="CasellaDiTesto 200">
            <a:extLst>
              <a:ext uri="{FF2B5EF4-FFF2-40B4-BE49-F238E27FC236}">
                <a16:creationId xmlns:a16="http://schemas.microsoft.com/office/drawing/2014/main" id="{E41A1751-8CFB-4936-0E5C-4AAACFF47DC6}"/>
              </a:ext>
            </a:extLst>
          </p:cNvPr>
          <p:cNvSpPr txBox="1"/>
          <p:nvPr/>
        </p:nvSpPr>
        <p:spPr>
          <a:xfrm>
            <a:off x="6949771" y="4686300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316C0AEB-A3A4-7294-41F4-E564411631E1}"/>
              </a:ext>
            </a:extLst>
          </p:cNvPr>
          <p:cNvSpPr txBox="1"/>
          <p:nvPr/>
        </p:nvSpPr>
        <p:spPr>
          <a:xfrm>
            <a:off x="934876" y="6147265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</p:spTree>
    <p:extLst>
      <p:ext uri="{BB962C8B-B14F-4D97-AF65-F5344CB8AC3E}">
        <p14:creationId xmlns:p14="http://schemas.microsoft.com/office/powerpoint/2010/main" val="4247368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D68CE1-09EB-3224-6848-3BAC6C5E185A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pic>
        <p:nvPicPr>
          <p:cNvPr id="1026" name="Picture 2" descr="formula di struttura">
            <a:extLst>
              <a:ext uri="{FF2B5EF4-FFF2-40B4-BE49-F238E27FC236}">
                <a16:creationId xmlns:a16="http://schemas.microsoft.com/office/drawing/2014/main" id="{FC218E2D-CA75-013A-63D8-1A9EAB51E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4" y="346856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6D611DB-B3F8-37CB-37DA-D0D33020578C}"/>
              </a:ext>
            </a:extLst>
          </p:cNvPr>
          <p:cNvSpPr/>
          <p:nvPr/>
        </p:nvSpPr>
        <p:spPr>
          <a:xfrm>
            <a:off x="1700490" y="915532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4" name="Gruppo 1103">
            <a:extLst>
              <a:ext uri="{FF2B5EF4-FFF2-40B4-BE49-F238E27FC236}">
                <a16:creationId xmlns:a16="http://schemas.microsoft.com/office/drawing/2014/main" id="{88648938-34F7-66B8-D5A7-3C5B5D834C2D}"/>
              </a:ext>
            </a:extLst>
          </p:cNvPr>
          <p:cNvGrpSpPr/>
          <p:nvPr/>
        </p:nvGrpSpPr>
        <p:grpSpPr>
          <a:xfrm>
            <a:off x="2221869" y="511462"/>
            <a:ext cx="1271834" cy="1028375"/>
            <a:chOff x="5122420" y="505038"/>
            <a:chExt cx="2641509" cy="2724712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062C975A-D990-0FA0-2E79-278ED6DFE8BB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e 1036">
              <a:extLst>
                <a:ext uri="{FF2B5EF4-FFF2-40B4-BE49-F238E27FC236}">
                  <a16:creationId xmlns:a16="http://schemas.microsoft.com/office/drawing/2014/main" id="{2DDB2BF0-F561-B57C-4216-A10EAF8FBA1E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9" name="Connettore diritto 1038">
              <a:extLst>
                <a:ext uri="{FF2B5EF4-FFF2-40B4-BE49-F238E27FC236}">
                  <a16:creationId xmlns:a16="http://schemas.microsoft.com/office/drawing/2014/main" id="{9D82F2FC-5947-15F4-8AD6-AC9E4847975C}"/>
                </a:ext>
              </a:extLst>
            </p:cNvPr>
            <p:cNvCxnSpPr>
              <a:stCxn id="1036" idx="4"/>
              <a:endCxn id="1037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Ovale 1041">
              <a:extLst>
                <a:ext uri="{FF2B5EF4-FFF2-40B4-BE49-F238E27FC236}">
                  <a16:creationId xmlns:a16="http://schemas.microsoft.com/office/drawing/2014/main" id="{AE89EE31-9BD9-B067-1E58-44BD63977B46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e 1042">
              <a:extLst>
                <a:ext uri="{FF2B5EF4-FFF2-40B4-BE49-F238E27FC236}">
                  <a16:creationId xmlns:a16="http://schemas.microsoft.com/office/drawing/2014/main" id="{944D250A-4B72-D13A-A1B8-2806EF53E550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4" name="Connettore diritto 1043">
              <a:extLst>
                <a:ext uri="{FF2B5EF4-FFF2-40B4-BE49-F238E27FC236}">
                  <a16:creationId xmlns:a16="http://schemas.microsoft.com/office/drawing/2014/main" id="{34C8718A-6531-3719-7177-51CE9A53D7B2}"/>
                </a:ext>
              </a:extLst>
            </p:cNvPr>
            <p:cNvCxnSpPr>
              <a:stCxn id="1042" idx="4"/>
              <a:endCxn id="1043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Ovale 1044">
              <a:extLst>
                <a:ext uri="{FF2B5EF4-FFF2-40B4-BE49-F238E27FC236}">
                  <a16:creationId xmlns:a16="http://schemas.microsoft.com/office/drawing/2014/main" id="{B2995DA8-67BC-C513-84E9-25B9299F469E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6" name="Connettore diritto 1045">
              <a:extLst>
                <a:ext uri="{FF2B5EF4-FFF2-40B4-BE49-F238E27FC236}">
                  <a16:creationId xmlns:a16="http://schemas.microsoft.com/office/drawing/2014/main" id="{A310DB58-9901-ABE9-5716-F60DDCE7571B}"/>
                </a:ext>
              </a:extLst>
            </p:cNvPr>
            <p:cNvCxnSpPr>
              <a:cxnSpLocks/>
              <a:stCxn id="1045" idx="2"/>
              <a:endCxn id="1036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ttore diritto 1048">
              <a:extLst>
                <a:ext uri="{FF2B5EF4-FFF2-40B4-BE49-F238E27FC236}">
                  <a16:creationId xmlns:a16="http://schemas.microsoft.com/office/drawing/2014/main" id="{E2F87F85-EF0A-8FA0-F8E3-2513FD180976}"/>
                </a:ext>
              </a:extLst>
            </p:cNvPr>
            <p:cNvCxnSpPr>
              <a:cxnSpLocks/>
              <a:stCxn id="1045" idx="6"/>
              <a:endCxn id="1042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2" name="Ovale 1051">
              <a:extLst>
                <a:ext uri="{FF2B5EF4-FFF2-40B4-BE49-F238E27FC236}">
                  <a16:creationId xmlns:a16="http://schemas.microsoft.com/office/drawing/2014/main" id="{F3D2B056-AB1E-0628-44C6-6BEAB52243C2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3" name="Connettore diritto 1052">
              <a:extLst>
                <a:ext uri="{FF2B5EF4-FFF2-40B4-BE49-F238E27FC236}">
                  <a16:creationId xmlns:a16="http://schemas.microsoft.com/office/drawing/2014/main" id="{886CC37A-EA81-337B-D970-159D3F09C110}"/>
                </a:ext>
              </a:extLst>
            </p:cNvPr>
            <p:cNvCxnSpPr>
              <a:cxnSpLocks/>
              <a:stCxn id="1052" idx="2"/>
              <a:endCxn id="1037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Connettore diritto 1053">
              <a:extLst>
                <a:ext uri="{FF2B5EF4-FFF2-40B4-BE49-F238E27FC236}">
                  <a16:creationId xmlns:a16="http://schemas.microsoft.com/office/drawing/2014/main" id="{44540333-636A-12D8-749B-7EADE212A8D5}"/>
                </a:ext>
              </a:extLst>
            </p:cNvPr>
            <p:cNvCxnSpPr>
              <a:cxnSpLocks/>
              <a:stCxn id="1052" idx="6"/>
              <a:endCxn id="1043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0" name="Ovale 1059">
              <a:extLst>
                <a:ext uri="{FF2B5EF4-FFF2-40B4-BE49-F238E27FC236}">
                  <a16:creationId xmlns:a16="http://schemas.microsoft.com/office/drawing/2014/main" id="{04457658-6090-F7DF-9BF5-6246179D5684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1" name="Connettore diritto 1060">
              <a:extLst>
                <a:ext uri="{FF2B5EF4-FFF2-40B4-BE49-F238E27FC236}">
                  <a16:creationId xmlns:a16="http://schemas.microsoft.com/office/drawing/2014/main" id="{10B2F2EB-A04A-9B3E-A847-750002C64F25}"/>
                </a:ext>
              </a:extLst>
            </p:cNvPr>
            <p:cNvCxnSpPr>
              <a:cxnSpLocks/>
              <a:stCxn id="1052" idx="4"/>
              <a:endCxn id="1060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5" name="Ovale 1064">
              <a:extLst>
                <a:ext uri="{FF2B5EF4-FFF2-40B4-BE49-F238E27FC236}">
                  <a16:creationId xmlns:a16="http://schemas.microsoft.com/office/drawing/2014/main" id="{541D08F4-ED58-41C2-2CDC-68CB695F28AD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6" name="Connettore diritto 1065">
              <a:extLst>
                <a:ext uri="{FF2B5EF4-FFF2-40B4-BE49-F238E27FC236}">
                  <a16:creationId xmlns:a16="http://schemas.microsoft.com/office/drawing/2014/main" id="{040CC8BE-3FEB-28EA-7C3B-AA3FB5687981}"/>
                </a:ext>
              </a:extLst>
            </p:cNvPr>
            <p:cNvCxnSpPr>
              <a:cxnSpLocks/>
              <a:stCxn id="1065" idx="4"/>
              <a:endCxn id="1045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8" name="Ovale 1067">
              <a:extLst>
                <a:ext uri="{FF2B5EF4-FFF2-40B4-BE49-F238E27FC236}">
                  <a16:creationId xmlns:a16="http://schemas.microsoft.com/office/drawing/2014/main" id="{23D5F467-C34A-BC0C-DD43-10F8E3A985F7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9" name="Connettore diritto 1068">
              <a:extLst>
                <a:ext uri="{FF2B5EF4-FFF2-40B4-BE49-F238E27FC236}">
                  <a16:creationId xmlns:a16="http://schemas.microsoft.com/office/drawing/2014/main" id="{779A2E3A-7A88-D90B-D9A1-88BB54F3D061}"/>
                </a:ext>
              </a:extLst>
            </p:cNvPr>
            <p:cNvCxnSpPr>
              <a:cxnSpLocks/>
              <a:stCxn id="1037" idx="3"/>
              <a:endCxn id="1068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1" name="Ovale 1070">
              <a:extLst>
                <a:ext uri="{FF2B5EF4-FFF2-40B4-BE49-F238E27FC236}">
                  <a16:creationId xmlns:a16="http://schemas.microsoft.com/office/drawing/2014/main" id="{347DEEB8-E0B4-B3B7-6463-C7348E91A132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2" name="Connettore diritto 1071">
              <a:extLst>
                <a:ext uri="{FF2B5EF4-FFF2-40B4-BE49-F238E27FC236}">
                  <a16:creationId xmlns:a16="http://schemas.microsoft.com/office/drawing/2014/main" id="{0275A56A-DA37-3BAD-C233-5DE665FABF57}"/>
                </a:ext>
              </a:extLst>
            </p:cNvPr>
            <p:cNvCxnSpPr>
              <a:cxnSpLocks/>
              <a:stCxn id="1071" idx="5"/>
              <a:endCxn id="1036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Ovale 1074">
              <a:extLst>
                <a:ext uri="{FF2B5EF4-FFF2-40B4-BE49-F238E27FC236}">
                  <a16:creationId xmlns:a16="http://schemas.microsoft.com/office/drawing/2014/main" id="{DA4CE55D-D0EC-6E25-D17B-D117F9611ABD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Ovale 1075">
              <a:extLst>
                <a:ext uri="{FF2B5EF4-FFF2-40B4-BE49-F238E27FC236}">
                  <a16:creationId xmlns:a16="http://schemas.microsoft.com/office/drawing/2014/main" id="{A2A8B899-8E5A-55A9-3266-C2B6A6BAF6D0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7" name="Connettore diritto 1076">
              <a:extLst>
                <a:ext uri="{FF2B5EF4-FFF2-40B4-BE49-F238E27FC236}">
                  <a16:creationId xmlns:a16="http://schemas.microsoft.com/office/drawing/2014/main" id="{D51DB10B-07A1-BA7A-7FF0-5EF6554B3C3E}"/>
                </a:ext>
              </a:extLst>
            </p:cNvPr>
            <p:cNvCxnSpPr>
              <a:cxnSpLocks/>
              <a:stCxn id="1075" idx="3"/>
              <a:endCxn id="1076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8" name="Ovale 1077">
              <a:extLst>
                <a:ext uri="{FF2B5EF4-FFF2-40B4-BE49-F238E27FC236}">
                  <a16:creationId xmlns:a16="http://schemas.microsoft.com/office/drawing/2014/main" id="{C2AEE5ED-4981-C333-8654-4EC0EAAD3124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9" name="Connettore diritto 1078">
              <a:extLst>
                <a:ext uri="{FF2B5EF4-FFF2-40B4-BE49-F238E27FC236}">
                  <a16:creationId xmlns:a16="http://schemas.microsoft.com/office/drawing/2014/main" id="{76F257A2-FCA5-4BFC-2C87-16138050E073}"/>
                </a:ext>
              </a:extLst>
            </p:cNvPr>
            <p:cNvCxnSpPr>
              <a:cxnSpLocks/>
              <a:stCxn id="1078" idx="6"/>
              <a:endCxn id="1075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Connettore diritto 1079">
              <a:extLst>
                <a:ext uri="{FF2B5EF4-FFF2-40B4-BE49-F238E27FC236}">
                  <a16:creationId xmlns:a16="http://schemas.microsoft.com/office/drawing/2014/main" id="{0B5FEEA5-F829-D0D5-023D-20AA4EFEFA79}"/>
                </a:ext>
              </a:extLst>
            </p:cNvPr>
            <p:cNvCxnSpPr>
              <a:cxnSpLocks/>
              <a:stCxn id="1043" idx="6"/>
              <a:endCxn id="1076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Connettore diritto 1089">
              <a:extLst>
                <a:ext uri="{FF2B5EF4-FFF2-40B4-BE49-F238E27FC236}">
                  <a16:creationId xmlns:a16="http://schemas.microsoft.com/office/drawing/2014/main" id="{BC91CA20-F5C5-4049-C4B5-79E6C24BC897}"/>
                </a:ext>
              </a:extLst>
            </p:cNvPr>
            <p:cNvCxnSpPr>
              <a:cxnSpLocks/>
              <a:stCxn id="1042" idx="6"/>
              <a:endCxn id="1078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6" name="Ovale 1095">
              <a:extLst>
                <a:ext uri="{FF2B5EF4-FFF2-40B4-BE49-F238E27FC236}">
                  <a16:creationId xmlns:a16="http://schemas.microsoft.com/office/drawing/2014/main" id="{8D6FEA6F-B7A2-D961-4A44-861A25F587BD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7" name="Connettore diritto 1096">
              <a:extLst>
                <a:ext uri="{FF2B5EF4-FFF2-40B4-BE49-F238E27FC236}">
                  <a16:creationId xmlns:a16="http://schemas.microsoft.com/office/drawing/2014/main" id="{177108C5-354C-75F9-CE07-8B7B6C36B8D4}"/>
                </a:ext>
              </a:extLst>
            </p:cNvPr>
            <p:cNvCxnSpPr>
              <a:cxnSpLocks/>
              <a:stCxn id="1096" idx="3"/>
              <a:endCxn id="1078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2" name="Gruppo 1141">
            <a:extLst>
              <a:ext uri="{FF2B5EF4-FFF2-40B4-BE49-F238E27FC236}">
                <a16:creationId xmlns:a16="http://schemas.microsoft.com/office/drawing/2014/main" id="{9E9E932F-0759-5AA3-B2AB-72D97DF99B03}"/>
              </a:ext>
            </a:extLst>
          </p:cNvPr>
          <p:cNvGrpSpPr/>
          <p:nvPr/>
        </p:nvGrpSpPr>
        <p:grpSpPr>
          <a:xfrm>
            <a:off x="4269443" y="362265"/>
            <a:ext cx="1050022" cy="1299784"/>
            <a:chOff x="5189913" y="365098"/>
            <a:chExt cx="1748419" cy="1698485"/>
          </a:xfrm>
        </p:grpSpPr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77603605-FCF8-51B6-D488-CCC85CECE899}"/>
                </a:ext>
              </a:extLst>
            </p:cNvPr>
            <p:cNvCxnSpPr>
              <a:cxnSpLocks/>
              <a:stCxn id="1123" idx="6"/>
              <a:endCxn id="1127" idx="2"/>
            </p:cNvCxnSpPr>
            <p:nvPr/>
          </p:nvCxnSpPr>
          <p:spPr>
            <a:xfrm>
              <a:off x="5615985" y="576114"/>
              <a:ext cx="897955" cy="6283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Ovale 1122">
              <a:extLst>
                <a:ext uri="{FF2B5EF4-FFF2-40B4-BE49-F238E27FC236}">
                  <a16:creationId xmlns:a16="http://schemas.microsoft.com/office/drawing/2014/main" id="{A1228BC6-ECBD-CDD6-E2C6-41F444905890}"/>
                </a:ext>
              </a:extLst>
            </p:cNvPr>
            <p:cNvSpPr/>
            <p:nvPr/>
          </p:nvSpPr>
          <p:spPr>
            <a:xfrm>
              <a:off x="5193955" y="36509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Ovale 1123">
              <a:extLst>
                <a:ext uri="{FF2B5EF4-FFF2-40B4-BE49-F238E27FC236}">
                  <a16:creationId xmlns:a16="http://schemas.microsoft.com/office/drawing/2014/main" id="{47A92840-B678-5308-E475-5114C82E5A6E}"/>
                </a:ext>
              </a:extLst>
            </p:cNvPr>
            <p:cNvSpPr/>
            <p:nvPr/>
          </p:nvSpPr>
          <p:spPr>
            <a:xfrm>
              <a:off x="5191593" y="993409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Ovale 1124">
              <a:extLst>
                <a:ext uri="{FF2B5EF4-FFF2-40B4-BE49-F238E27FC236}">
                  <a16:creationId xmlns:a16="http://schemas.microsoft.com/office/drawing/2014/main" id="{4E36AC00-DD8E-936E-B2DF-C607C4D9BF0B}"/>
                </a:ext>
              </a:extLst>
            </p:cNvPr>
            <p:cNvSpPr/>
            <p:nvPr/>
          </p:nvSpPr>
          <p:spPr>
            <a:xfrm>
              <a:off x="5189913" y="1641552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Ovale 1125">
              <a:extLst>
                <a:ext uri="{FF2B5EF4-FFF2-40B4-BE49-F238E27FC236}">
                  <a16:creationId xmlns:a16="http://schemas.microsoft.com/office/drawing/2014/main" id="{71CC1F71-C6D1-D3D1-1AE3-8FC7BB4EC64F}"/>
                </a:ext>
              </a:extLst>
            </p:cNvPr>
            <p:cNvSpPr/>
            <p:nvPr/>
          </p:nvSpPr>
          <p:spPr>
            <a:xfrm>
              <a:off x="6516302" y="365098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Ovale 1126">
              <a:extLst>
                <a:ext uri="{FF2B5EF4-FFF2-40B4-BE49-F238E27FC236}">
                  <a16:creationId xmlns:a16="http://schemas.microsoft.com/office/drawing/2014/main" id="{57DF0FD4-6BEB-6CFD-0FDE-D87430359C8C}"/>
                </a:ext>
              </a:extLst>
            </p:cNvPr>
            <p:cNvSpPr/>
            <p:nvPr/>
          </p:nvSpPr>
          <p:spPr>
            <a:xfrm>
              <a:off x="6513940" y="993409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Ovale 1127">
              <a:extLst>
                <a:ext uri="{FF2B5EF4-FFF2-40B4-BE49-F238E27FC236}">
                  <a16:creationId xmlns:a16="http://schemas.microsoft.com/office/drawing/2014/main" id="{E92A005F-F534-F01C-0ED5-AE30CBBB4CBB}"/>
                </a:ext>
              </a:extLst>
            </p:cNvPr>
            <p:cNvSpPr/>
            <p:nvPr/>
          </p:nvSpPr>
          <p:spPr>
            <a:xfrm>
              <a:off x="6512260" y="1641552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1" name="Connettore diritto 1130">
              <a:extLst>
                <a:ext uri="{FF2B5EF4-FFF2-40B4-BE49-F238E27FC236}">
                  <a16:creationId xmlns:a16="http://schemas.microsoft.com/office/drawing/2014/main" id="{F146A218-B532-4770-9903-8D1274AB17DC}"/>
                </a:ext>
              </a:extLst>
            </p:cNvPr>
            <p:cNvCxnSpPr>
              <a:cxnSpLocks/>
              <a:stCxn id="1124" idx="6"/>
              <a:endCxn id="1127" idx="2"/>
            </p:cNvCxnSpPr>
            <p:nvPr/>
          </p:nvCxnSpPr>
          <p:spPr>
            <a:xfrm>
              <a:off x="5613623" y="1204425"/>
              <a:ext cx="90031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Connettore diritto 1133">
              <a:extLst>
                <a:ext uri="{FF2B5EF4-FFF2-40B4-BE49-F238E27FC236}">
                  <a16:creationId xmlns:a16="http://schemas.microsoft.com/office/drawing/2014/main" id="{92A6DB7E-E2FB-4534-AB55-79D9A48B8629}"/>
                </a:ext>
              </a:extLst>
            </p:cNvPr>
            <p:cNvCxnSpPr>
              <a:cxnSpLocks/>
              <a:stCxn id="1124" idx="6"/>
              <a:endCxn id="1128" idx="2"/>
            </p:cNvCxnSpPr>
            <p:nvPr/>
          </p:nvCxnSpPr>
          <p:spPr>
            <a:xfrm>
              <a:off x="5613623" y="1204425"/>
              <a:ext cx="898637" cy="6481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Connettore diritto 1136">
              <a:extLst>
                <a:ext uri="{FF2B5EF4-FFF2-40B4-BE49-F238E27FC236}">
                  <a16:creationId xmlns:a16="http://schemas.microsoft.com/office/drawing/2014/main" id="{A06330A8-EED0-D588-6BA4-A89538B31A0C}"/>
                </a:ext>
              </a:extLst>
            </p:cNvPr>
            <p:cNvCxnSpPr>
              <a:cxnSpLocks/>
              <a:stCxn id="1125" idx="6"/>
              <a:endCxn id="1126" idx="2"/>
            </p:cNvCxnSpPr>
            <p:nvPr/>
          </p:nvCxnSpPr>
          <p:spPr>
            <a:xfrm flipV="1">
              <a:off x="5611943" y="576114"/>
              <a:ext cx="904359" cy="12764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0" name="CasellaDiTesto 1139">
            <a:extLst>
              <a:ext uri="{FF2B5EF4-FFF2-40B4-BE49-F238E27FC236}">
                <a16:creationId xmlns:a16="http://schemas.microsoft.com/office/drawing/2014/main" id="{CEF75BCB-E0B8-73F1-FDF2-E904BA73AC26}"/>
              </a:ext>
            </a:extLst>
          </p:cNvPr>
          <p:cNvSpPr txBox="1"/>
          <p:nvPr/>
        </p:nvSpPr>
        <p:spPr>
          <a:xfrm>
            <a:off x="3938262" y="1676458"/>
            <a:ext cx="89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drugs</a:t>
            </a:r>
          </a:p>
        </p:txBody>
      </p:sp>
      <p:sp>
        <p:nvSpPr>
          <p:cNvPr id="1141" name="CasellaDiTesto 1140">
            <a:extLst>
              <a:ext uri="{FF2B5EF4-FFF2-40B4-BE49-F238E27FC236}">
                <a16:creationId xmlns:a16="http://schemas.microsoft.com/office/drawing/2014/main" id="{6BFF35F6-0DD6-FB67-7185-53EFDA7138AA}"/>
              </a:ext>
            </a:extLst>
          </p:cNvPr>
          <p:cNvSpPr txBox="1"/>
          <p:nvPr/>
        </p:nvSpPr>
        <p:spPr>
          <a:xfrm>
            <a:off x="4803700" y="1679028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43" name="Gruppo 1142">
            <a:extLst>
              <a:ext uri="{FF2B5EF4-FFF2-40B4-BE49-F238E27FC236}">
                <a16:creationId xmlns:a16="http://schemas.microsoft.com/office/drawing/2014/main" id="{048E0140-D142-A6B5-32C9-BC285E538E9F}"/>
              </a:ext>
            </a:extLst>
          </p:cNvPr>
          <p:cNvGrpSpPr/>
          <p:nvPr/>
        </p:nvGrpSpPr>
        <p:grpSpPr>
          <a:xfrm>
            <a:off x="249492" y="3124200"/>
            <a:ext cx="317775" cy="448556"/>
            <a:chOff x="911291" y="1250302"/>
            <a:chExt cx="1138334" cy="1810139"/>
          </a:xfrm>
        </p:grpSpPr>
        <p:sp>
          <p:nvSpPr>
            <p:cNvPr id="1144" name="Rettangolo ad angolo ripiegato 1143">
              <a:extLst>
                <a:ext uri="{FF2B5EF4-FFF2-40B4-BE49-F238E27FC236}">
                  <a16:creationId xmlns:a16="http://schemas.microsoft.com/office/drawing/2014/main" id="{395C833F-105A-F8D9-DB63-F8D4EDF7FFA8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5" name="Connettore diritto 1144">
              <a:extLst>
                <a:ext uri="{FF2B5EF4-FFF2-40B4-BE49-F238E27FC236}">
                  <a16:creationId xmlns:a16="http://schemas.microsoft.com/office/drawing/2014/main" id="{436E6CF6-ACB4-EBE3-3C31-49E9DE520D9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Connettore diritto 1145">
              <a:extLst>
                <a:ext uri="{FF2B5EF4-FFF2-40B4-BE49-F238E27FC236}">
                  <a16:creationId xmlns:a16="http://schemas.microsoft.com/office/drawing/2014/main" id="{188328FB-197D-1D83-61D7-B2B9D83B37D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Connettore diritto 1146">
              <a:extLst>
                <a:ext uri="{FF2B5EF4-FFF2-40B4-BE49-F238E27FC236}">
                  <a16:creationId xmlns:a16="http://schemas.microsoft.com/office/drawing/2014/main" id="{4313EFF3-C643-D52C-DB9D-1A3AE25444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Connettore diritto 1147">
              <a:extLst>
                <a:ext uri="{FF2B5EF4-FFF2-40B4-BE49-F238E27FC236}">
                  <a16:creationId xmlns:a16="http://schemas.microsoft.com/office/drawing/2014/main" id="{13B9E196-E8F5-F812-B537-0AA2592BCBE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Connettore diritto 1148">
              <a:extLst>
                <a:ext uri="{FF2B5EF4-FFF2-40B4-BE49-F238E27FC236}">
                  <a16:creationId xmlns:a16="http://schemas.microsoft.com/office/drawing/2014/main" id="{A011FE11-2EBD-E5D4-9341-C004D4B72BD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Connettore diritto 1149">
              <a:extLst>
                <a:ext uri="{FF2B5EF4-FFF2-40B4-BE49-F238E27FC236}">
                  <a16:creationId xmlns:a16="http://schemas.microsoft.com/office/drawing/2014/main" id="{7FBC6158-6D68-A9D2-AA77-795E64DB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Connettore diritto 1150">
              <a:extLst>
                <a:ext uri="{FF2B5EF4-FFF2-40B4-BE49-F238E27FC236}">
                  <a16:creationId xmlns:a16="http://schemas.microsoft.com/office/drawing/2014/main" id="{2571E201-9067-5F92-6F1C-3C42EA41937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Connettore diritto 1151">
              <a:extLst>
                <a:ext uri="{FF2B5EF4-FFF2-40B4-BE49-F238E27FC236}">
                  <a16:creationId xmlns:a16="http://schemas.microsoft.com/office/drawing/2014/main" id="{A7869212-15F7-7225-7945-4A11A66209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3" name="Gruppo 1152">
            <a:extLst>
              <a:ext uri="{FF2B5EF4-FFF2-40B4-BE49-F238E27FC236}">
                <a16:creationId xmlns:a16="http://schemas.microsoft.com/office/drawing/2014/main" id="{7E51F839-34CC-3694-74D7-40EB0F2A8D47}"/>
              </a:ext>
            </a:extLst>
          </p:cNvPr>
          <p:cNvGrpSpPr/>
          <p:nvPr/>
        </p:nvGrpSpPr>
        <p:grpSpPr>
          <a:xfrm>
            <a:off x="829522" y="3886841"/>
            <a:ext cx="317775" cy="448556"/>
            <a:chOff x="911291" y="1250302"/>
            <a:chExt cx="1138334" cy="1810139"/>
          </a:xfrm>
        </p:grpSpPr>
        <p:sp>
          <p:nvSpPr>
            <p:cNvPr id="1154" name="Rettangolo ad angolo ripiegato 1153">
              <a:extLst>
                <a:ext uri="{FF2B5EF4-FFF2-40B4-BE49-F238E27FC236}">
                  <a16:creationId xmlns:a16="http://schemas.microsoft.com/office/drawing/2014/main" id="{10FD0E21-E18F-CBBD-E21F-808DDE6B512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5" name="Connettore diritto 1154">
              <a:extLst>
                <a:ext uri="{FF2B5EF4-FFF2-40B4-BE49-F238E27FC236}">
                  <a16:creationId xmlns:a16="http://schemas.microsoft.com/office/drawing/2014/main" id="{2B5035C2-38D9-11E7-B9AA-0B5F428A9B9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Connettore diritto 1155">
              <a:extLst>
                <a:ext uri="{FF2B5EF4-FFF2-40B4-BE49-F238E27FC236}">
                  <a16:creationId xmlns:a16="http://schemas.microsoft.com/office/drawing/2014/main" id="{E891E4E0-A2DF-07A1-C129-309A42EB373E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Connettore diritto 1156">
              <a:extLst>
                <a:ext uri="{FF2B5EF4-FFF2-40B4-BE49-F238E27FC236}">
                  <a16:creationId xmlns:a16="http://schemas.microsoft.com/office/drawing/2014/main" id="{96E72533-548C-8D37-A660-694C0E3CEAC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Connettore diritto 1157">
              <a:extLst>
                <a:ext uri="{FF2B5EF4-FFF2-40B4-BE49-F238E27FC236}">
                  <a16:creationId xmlns:a16="http://schemas.microsoft.com/office/drawing/2014/main" id="{D1D8C577-B874-4AE1-B380-2CB13B0D9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Connettore diritto 1158">
              <a:extLst>
                <a:ext uri="{FF2B5EF4-FFF2-40B4-BE49-F238E27FC236}">
                  <a16:creationId xmlns:a16="http://schemas.microsoft.com/office/drawing/2014/main" id="{6DA2D3D3-B630-F996-A7B8-F57082C2D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Connettore diritto 1159">
              <a:extLst>
                <a:ext uri="{FF2B5EF4-FFF2-40B4-BE49-F238E27FC236}">
                  <a16:creationId xmlns:a16="http://schemas.microsoft.com/office/drawing/2014/main" id="{7A6B2D50-2A82-B73D-A626-047056AEA4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Connettore diritto 1160">
              <a:extLst>
                <a:ext uri="{FF2B5EF4-FFF2-40B4-BE49-F238E27FC236}">
                  <a16:creationId xmlns:a16="http://schemas.microsoft.com/office/drawing/2014/main" id="{5A448D11-A1DC-A5C9-8853-BA5852B23D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Connettore diritto 1161">
              <a:extLst>
                <a:ext uri="{FF2B5EF4-FFF2-40B4-BE49-F238E27FC236}">
                  <a16:creationId xmlns:a16="http://schemas.microsoft.com/office/drawing/2014/main" id="{B84723AE-6C3B-DA66-4719-BB5CF2B4B4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3" name="Gruppo 1162">
            <a:extLst>
              <a:ext uri="{FF2B5EF4-FFF2-40B4-BE49-F238E27FC236}">
                <a16:creationId xmlns:a16="http://schemas.microsoft.com/office/drawing/2014/main" id="{A0097A3A-B70B-DEB6-4491-2B7EB02B6652}"/>
              </a:ext>
            </a:extLst>
          </p:cNvPr>
          <p:cNvGrpSpPr/>
          <p:nvPr/>
        </p:nvGrpSpPr>
        <p:grpSpPr>
          <a:xfrm>
            <a:off x="1933875" y="3812660"/>
            <a:ext cx="317775" cy="448556"/>
            <a:chOff x="911291" y="1250302"/>
            <a:chExt cx="1138334" cy="1810139"/>
          </a:xfrm>
        </p:grpSpPr>
        <p:sp>
          <p:nvSpPr>
            <p:cNvPr id="1164" name="Rettangolo ad angolo ripiegato 1163">
              <a:extLst>
                <a:ext uri="{FF2B5EF4-FFF2-40B4-BE49-F238E27FC236}">
                  <a16:creationId xmlns:a16="http://schemas.microsoft.com/office/drawing/2014/main" id="{4E33ADC1-2AEA-0636-E3BC-72208204308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5" name="Connettore diritto 1164">
              <a:extLst>
                <a:ext uri="{FF2B5EF4-FFF2-40B4-BE49-F238E27FC236}">
                  <a16:creationId xmlns:a16="http://schemas.microsoft.com/office/drawing/2014/main" id="{26B645E6-914D-134D-199D-BE7A4812C6E0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Connettore diritto 1165">
              <a:extLst>
                <a:ext uri="{FF2B5EF4-FFF2-40B4-BE49-F238E27FC236}">
                  <a16:creationId xmlns:a16="http://schemas.microsoft.com/office/drawing/2014/main" id="{01B712BF-63D9-8916-D5F7-89716B0613E4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Connettore diritto 1166">
              <a:extLst>
                <a:ext uri="{FF2B5EF4-FFF2-40B4-BE49-F238E27FC236}">
                  <a16:creationId xmlns:a16="http://schemas.microsoft.com/office/drawing/2014/main" id="{8FD0F2FD-DDA8-8FE2-58CB-589D48D1243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Connettore diritto 1167">
              <a:extLst>
                <a:ext uri="{FF2B5EF4-FFF2-40B4-BE49-F238E27FC236}">
                  <a16:creationId xmlns:a16="http://schemas.microsoft.com/office/drawing/2014/main" id="{266BA6DA-4FB8-4F84-53DA-5F7AB1BFC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Connettore diritto 1168">
              <a:extLst>
                <a:ext uri="{FF2B5EF4-FFF2-40B4-BE49-F238E27FC236}">
                  <a16:creationId xmlns:a16="http://schemas.microsoft.com/office/drawing/2014/main" id="{437E84F1-E118-8F4E-2F46-39D780B9DD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Connettore diritto 1169">
              <a:extLst>
                <a:ext uri="{FF2B5EF4-FFF2-40B4-BE49-F238E27FC236}">
                  <a16:creationId xmlns:a16="http://schemas.microsoft.com/office/drawing/2014/main" id="{452DD7B2-AB13-2CD9-FA1E-E29480B4269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Connettore diritto 1170">
              <a:extLst>
                <a:ext uri="{FF2B5EF4-FFF2-40B4-BE49-F238E27FC236}">
                  <a16:creationId xmlns:a16="http://schemas.microsoft.com/office/drawing/2014/main" id="{9309E58F-B1A4-BA52-E891-9560C9AD965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Connettore diritto 1171">
              <a:extLst>
                <a:ext uri="{FF2B5EF4-FFF2-40B4-BE49-F238E27FC236}">
                  <a16:creationId xmlns:a16="http://schemas.microsoft.com/office/drawing/2014/main" id="{5683088D-9526-643D-8345-C179E9685B4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3" name="Gruppo 1172">
            <a:extLst>
              <a:ext uri="{FF2B5EF4-FFF2-40B4-BE49-F238E27FC236}">
                <a16:creationId xmlns:a16="http://schemas.microsoft.com/office/drawing/2014/main" id="{0945D23D-0642-E9FC-08BD-846771495AF4}"/>
              </a:ext>
            </a:extLst>
          </p:cNvPr>
          <p:cNvGrpSpPr/>
          <p:nvPr/>
        </p:nvGrpSpPr>
        <p:grpSpPr>
          <a:xfrm>
            <a:off x="6096000" y="431990"/>
            <a:ext cx="1284936" cy="1068577"/>
            <a:chOff x="315686" y="3161410"/>
            <a:chExt cx="2882864" cy="1812048"/>
          </a:xfrm>
        </p:grpSpPr>
        <p:sp>
          <p:nvSpPr>
            <p:cNvPr id="1174" name="Ovale 1173">
              <a:extLst>
                <a:ext uri="{FF2B5EF4-FFF2-40B4-BE49-F238E27FC236}">
                  <a16:creationId xmlns:a16="http://schemas.microsoft.com/office/drawing/2014/main" id="{1A739DA0-21D2-3904-6E85-963138F60591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Ovale 1174">
              <a:extLst>
                <a:ext uri="{FF2B5EF4-FFF2-40B4-BE49-F238E27FC236}">
                  <a16:creationId xmlns:a16="http://schemas.microsoft.com/office/drawing/2014/main" id="{27E1B739-A2B4-9B8D-507C-DE6A19B7A2D0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Ovale 1175">
              <a:extLst>
                <a:ext uri="{FF2B5EF4-FFF2-40B4-BE49-F238E27FC236}">
                  <a16:creationId xmlns:a16="http://schemas.microsoft.com/office/drawing/2014/main" id="{A0AF1571-57A2-E2AE-C5B2-406196291F4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Ovale 1176">
              <a:extLst>
                <a:ext uri="{FF2B5EF4-FFF2-40B4-BE49-F238E27FC236}">
                  <a16:creationId xmlns:a16="http://schemas.microsoft.com/office/drawing/2014/main" id="{6735C6F3-8A0B-C4B7-26DC-F2E0E6DADC06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Ovale 1177">
              <a:extLst>
                <a:ext uri="{FF2B5EF4-FFF2-40B4-BE49-F238E27FC236}">
                  <a16:creationId xmlns:a16="http://schemas.microsoft.com/office/drawing/2014/main" id="{D93EEB50-D3D0-9995-052E-506537B85A1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Ovale 1178">
              <a:extLst>
                <a:ext uri="{FF2B5EF4-FFF2-40B4-BE49-F238E27FC236}">
                  <a16:creationId xmlns:a16="http://schemas.microsoft.com/office/drawing/2014/main" id="{2FBF32EF-3FC2-46C0-A112-0A49F3A94FB2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Ovale 1179">
              <a:extLst>
                <a:ext uri="{FF2B5EF4-FFF2-40B4-BE49-F238E27FC236}">
                  <a16:creationId xmlns:a16="http://schemas.microsoft.com/office/drawing/2014/main" id="{C72A5EE5-A926-C503-52A4-CBF7DECBBEB2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1" name="Connettore diritto 1180">
              <a:extLst>
                <a:ext uri="{FF2B5EF4-FFF2-40B4-BE49-F238E27FC236}">
                  <a16:creationId xmlns:a16="http://schemas.microsoft.com/office/drawing/2014/main" id="{AACADBCE-2A2B-DE24-28DE-99929991F79D}"/>
                </a:ext>
              </a:extLst>
            </p:cNvPr>
            <p:cNvCxnSpPr>
              <a:stCxn id="1174" idx="6"/>
              <a:endCxn id="1177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Connettore diritto 1181">
              <a:extLst>
                <a:ext uri="{FF2B5EF4-FFF2-40B4-BE49-F238E27FC236}">
                  <a16:creationId xmlns:a16="http://schemas.microsoft.com/office/drawing/2014/main" id="{CB1971CC-CE12-6D2C-A5A2-1B03DFE9B513}"/>
                </a:ext>
              </a:extLst>
            </p:cNvPr>
            <p:cNvCxnSpPr>
              <a:cxnSpLocks/>
              <a:stCxn id="1174" idx="6"/>
              <a:endCxn id="1178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Connettore diritto 1182">
              <a:extLst>
                <a:ext uri="{FF2B5EF4-FFF2-40B4-BE49-F238E27FC236}">
                  <a16:creationId xmlns:a16="http://schemas.microsoft.com/office/drawing/2014/main" id="{D4ED68FF-928B-0821-F393-A3EB96542012}"/>
                </a:ext>
              </a:extLst>
            </p:cNvPr>
            <p:cNvCxnSpPr>
              <a:cxnSpLocks/>
              <a:stCxn id="1175" idx="6"/>
              <a:endCxn id="1178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Connettore diritto 1183">
              <a:extLst>
                <a:ext uri="{FF2B5EF4-FFF2-40B4-BE49-F238E27FC236}">
                  <a16:creationId xmlns:a16="http://schemas.microsoft.com/office/drawing/2014/main" id="{BF78A1B0-8A4D-C667-ABE4-5CB558551D1C}"/>
                </a:ext>
              </a:extLst>
            </p:cNvPr>
            <p:cNvCxnSpPr>
              <a:cxnSpLocks/>
              <a:stCxn id="1175" idx="6"/>
              <a:endCxn id="1179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Connettore diritto 1184">
              <a:extLst>
                <a:ext uri="{FF2B5EF4-FFF2-40B4-BE49-F238E27FC236}">
                  <a16:creationId xmlns:a16="http://schemas.microsoft.com/office/drawing/2014/main" id="{70414DEF-B6CD-4DCD-50CD-BE7801E5F51F}"/>
                </a:ext>
              </a:extLst>
            </p:cNvPr>
            <p:cNvCxnSpPr>
              <a:cxnSpLocks/>
              <a:stCxn id="1176" idx="6"/>
              <a:endCxn id="1178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Connettore diritto 1185">
              <a:extLst>
                <a:ext uri="{FF2B5EF4-FFF2-40B4-BE49-F238E27FC236}">
                  <a16:creationId xmlns:a16="http://schemas.microsoft.com/office/drawing/2014/main" id="{C1626119-DC2F-9275-020A-86420E9BD79F}"/>
                </a:ext>
              </a:extLst>
            </p:cNvPr>
            <p:cNvCxnSpPr>
              <a:cxnSpLocks/>
              <a:stCxn id="1176" idx="6"/>
              <a:endCxn id="1179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Connettore diritto 1186">
              <a:extLst>
                <a:ext uri="{FF2B5EF4-FFF2-40B4-BE49-F238E27FC236}">
                  <a16:creationId xmlns:a16="http://schemas.microsoft.com/office/drawing/2014/main" id="{2516B9B6-92FA-1B97-51F3-80BB71733F4A}"/>
                </a:ext>
              </a:extLst>
            </p:cNvPr>
            <p:cNvCxnSpPr>
              <a:cxnSpLocks/>
              <a:stCxn id="1177" idx="6"/>
              <a:endCxn id="1180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Connettore diritto 1187">
              <a:extLst>
                <a:ext uri="{FF2B5EF4-FFF2-40B4-BE49-F238E27FC236}">
                  <a16:creationId xmlns:a16="http://schemas.microsoft.com/office/drawing/2014/main" id="{76B21C55-9C87-B9CB-B90A-46A57F3131DC}"/>
                </a:ext>
              </a:extLst>
            </p:cNvPr>
            <p:cNvCxnSpPr>
              <a:cxnSpLocks/>
              <a:stCxn id="1178" idx="6"/>
              <a:endCxn id="1180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Connettore diritto 1188">
              <a:extLst>
                <a:ext uri="{FF2B5EF4-FFF2-40B4-BE49-F238E27FC236}">
                  <a16:creationId xmlns:a16="http://schemas.microsoft.com/office/drawing/2014/main" id="{580220A9-624E-1334-9598-6D6495DDEDBA}"/>
                </a:ext>
              </a:extLst>
            </p:cNvPr>
            <p:cNvCxnSpPr>
              <a:cxnSpLocks/>
              <a:stCxn id="1179" idx="6"/>
              <a:endCxn id="1180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0" name="CasellaDiTesto 1189">
            <a:extLst>
              <a:ext uri="{FF2B5EF4-FFF2-40B4-BE49-F238E27FC236}">
                <a16:creationId xmlns:a16="http://schemas.microsoft.com/office/drawing/2014/main" id="{E3644D4A-48A9-47C3-78E6-37655A14B7C8}"/>
              </a:ext>
            </a:extLst>
          </p:cNvPr>
          <p:cNvSpPr txBox="1"/>
          <p:nvPr/>
        </p:nvSpPr>
        <p:spPr>
          <a:xfrm>
            <a:off x="6262418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91" name="Gruppo 1190">
            <a:extLst>
              <a:ext uri="{FF2B5EF4-FFF2-40B4-BE49-F238E27FC236}">
                <a16:creationId xmlns:a16="http://schemas.microsoft.com/office/drawing/2014/main" id="{91172110-2342-26B6-E8DD-C5323E55B732}"/>
              </a:ext>
            </a:extLst>
          </p:cNvPr>
          <p:cNvGrpSpPr/>
          <p:nvPr/>
        </p:nvGrpSpPr>
        <p:grpSpPr>
          <a:xfrm>
            <a:off x="249492" y="3760067"/>
            <a:ext cx="317775" cy="448556"/>
            <a:chOff x="911291" y="1250302"/>
            <a:chExt cx="1138334" cy="1810139"/>
          </a:xfrm>
        </p:grpSpPr>
        <p:sp>
          <p:nvSpPr>
            <p:cNvPr id="1192" name="Rettangolo ad angolo ripiegato 1191">
              <a:extLst>
                <a:ext uri="{FF2B5EF4-FFF2-40B4-BE49-F238E27FC236}">
                  <a16:creationId xmlns:a16="http://schemas.microsoft.com/office/drawing/2014/main" id="{7DAD01EC-CF4B-C85B-42CD-7E8DE5BCC5B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3" name="Connettore diritto 1192">
              <a:extLst>
                <a:ext uri="{FF2B5EF4-FFF2-40B4-BE49-F238E27FC236}">
                  <a16:creationId xmlns:a16="http://schemas.microsoft.com/office/drawing/2014/main" id="{B57DB10F-FFAA-D566-460E-E33A8C1E3EC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Connettore diritto 1193">
              <a:extLst>
                <a:ext uri="{FF2B5EF4-FFF2-40B4-BE49-F238E27FC236}">
                  <a16:creationId xmlns:a16="http://schemas.microsoft.com/office/drawing/2014/main" id="{0A3F6441-8262-C6E1-2180-6422EEF1312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Connettore diritto 1194">
              <a:extLst>
                <a:ext uri="{FF2B5EF4-FFF2-40B4-BE49-F238E27FC236}">
                  <a16:creationId xmlns:a16="http://schemas.microsoft.com/office/drawing/2014/main" id="{5734B1A2-8C46-B3E0-272C-60EA909FDD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Connettore diritto 1195">
              <a:extLst>
                <a:ext uri="{FF2B5EF4-FFF2-40B4-BE49-F238E27FC236}">
                  <a16:creationId xmlns:a16="http://schemas.microsoft.com/office/drawing/2014/main" id="{0031F63C-B685-29C5-A5AB-DF1BE2B5436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Connettore diritto 1196">
              <a:extLst>
                <a:ext uri="{FF2B5EF4-FFF2-40B4-BE49-F238E27FC236}">
                  <a16:creationId xmlns:a16="http://schemas.microsoft.com/office/drawing/2014/main" id="{D4677540-EA8A-B18C-0FFF-C1D8B099AC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Connettore diritto 1197">
              <a:extLst>
                <a:ext uri="{FF2B5EF4-FFF2-40B4-BE49-F238E27FC236}">
                  <a16:creationId xmlns:a16="http://schemas.microsoft.com/office/drawing/2014/main" id="{E94B2A22-E6CD-F824-9F1F-E079EAC5C1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Connettore diritto 1198">
              <a:extLst>
                <a:ext uri="{FF2B5EF4-FFF2-40B4-BE49-F238E27FC236}">
                  <a16:creationId xmlns:a16="http://schemas.microsoft.com/office/drawing/2014/main" id="{B80BC3FD-1535-FDD7-9A7E-5A6A1C643F0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Connettore diritto 1199">
              <a:extLst>
                <a:ext uri="{FF2B5EF4-FFF2-40B4-BE49-F238E27FC236}">
                  <a16:creationId xmlns:a16="http://schemas.microsoft.com/office/drawing/2014/main" id="{BB2DCF1A-6B6B-83B0-6030-47A603C8D0F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1" name="Gruppo 1200">
            <a:extLst>
              <a:ext uri="{FF2B5EF4-FFF2-40B4-BE49-F238E27FC236}">
                <a16:creationId xmlns:a16="http://schemas.microsoft.com/office/drawing/2014/main" id="{D1E0701F-A48C-647D-A09C-4AC084BEF287}"/>
              </a:ext>
            </a:extLst>
          </p:cNvPr>
          <p:cNvGrpSpPr/>
          <p:nvPr/>
        </p:nvGrpSpPr>
        <p:grpSpPr>
          <a:xfrm>
            <a:off x="1413045" y="3497233"/>
            <a:ext cx="317775" cy="448556"/>
            <a:chOff x="911291" y="1250302"/>
            <a:chExt cx="1138334" cy="1810139"/>
          </a:xfrm>
        </p:grpSpPr>
        <p:sp>
          <p:nvSpPr>
            <p:cNvPr id="1202" name="Rettangolo ad angolo ripiegato 1201">
              <a:extLst>
                <a:ext uri="{FF2B5EF4-FFF2-40B4-BE49-F238E27FC236}">
                  <a16:creationId xmlns:a16="http://schemas.microsoft.com/office/drawing/2014/main" id="{D0DA17CA-D306-CC0C-D69A-DFF0057E2DDA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3" name="Connettore diritto 1202">
              <a:extLst>
                <a:ext uri="{FF2B5EF4-FFF2-40B4-BE49-F238E27FC236}">
                  <a16:creationId xmlns:a16="http://schemas.microsoft.com/office/drawing/2014/main" id="{4988ECD0-376B-3395-F876-246111D1981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Connettore diritto 1203">
              <a:extLst>
                <a:ext uri="{FF2B5EF4-FFF2-40B4-BE49-F238E27FC236}">
                  <a16:creationId xmlns:a16="http://schemas.microsoft.com/office/drawing/2014/main" id="{06856C90-B9DF-E6CD-1B88-7AE16557529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Connettore diritto 1204">
              <a:extLst>
                <a:ext uri="{FF2B5EF4-FFF2-40B4-BE49-F238E27FC236}">
                  <a16:creationId xmlns:a16="http://schemas.microsoft.com/office/drawing/2014/main" id="{EE41E455-C7C7-76DA-D8AB-867B884C5A7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Connettore diritto 1205">
              <a:extLst>
                <a:ext uri="{FF2B5EF4-FFF2-40B4-BE49-F238E27FC236}">
                  <a16:creationId xmlns:a16="http://schemas.microsoft.com/office/drawing/2014/main" id="{EBF906B3-ED16-6FE3-847A-5D01AA7F508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Connettore diritto 1206">
              <a:extLst>
                <a:ext uri="{FF2B5EF4-FFF2-40B4-BE49-F238E27FC236}">
                  <a16:creationId xmlns:a16="http://schemas.microsoft.com/office/drawing/2014/main" id="{5CC47B3C-05EF-6EC5-09A3-C8ECDD74A3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Connettore diritto 1207">
              <a:extLst>
                <a:ext uri="{FF2B5EF4-FFF2-40B4-BE49-F238E27FC236}">
                  <a16:creationId xmlns:a16="http://schemas.microsoft.com/office/drawing/2014/main" id="{2A4C934D-9F37-6E68-4595-A35F0710F2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Connettore diritto 1208">
              <a:extLst>
                <a:ext uri="{FF2B5EF4-FFF2-40B4-BE49-F238E27FC236}">
                  <a16:creationId xmlns:a16="http://schemas.microsoft.com/office/drawing/2014/main" id="{507BD8F3-950E-1C1B-3B4C-563212F9FA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Connettore diritto 1209">
              <a:extLst>
                <a:ext uri="{FF2B5EF4-FFF2-40B4-BE49-F238E27FC236}">
                  <a16:creationId xmlns:a16="http://schemas.microsoft.com/office/drawing/2014/main" id="{E102DA87-AD71-E70A-CEA3-78B11CE4214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1" name="Gruppo 1220">
            <a:extLst>
              <a:ext uri="{FF2B5EF4-FFF2-40B4-BE49-F238E27FC236}">
                <a16:creationId xmlns:a16="http://schemas.microsoft.com/office/drawing/2014/main" id="{1C943102-4098-E27F-E0EA-CB69BDE3F1A7}"/>
              </a:ext>
            </a:extLst>
          </p:cNvPr>
          <p:cNvGrpSpPr/>
          <p:nvPr/>
        </p:nvGrpSpPr>
        <p:grpSpPr>
          <a:xfrm>
            <a:off x="904977" y="2986822"/>
            <a:ext cx="317775" cy="448556"/>
            <a:chOff x="911291" y="1250302"/>
            <a:chExt cx="1138334" cy="1810139"/>
          </a:xfrm>
        </p:grpSpPr>
        <p:sp>
          <p:nvSpPr>
            <p:cNvPr id="1222" name="Rettangolo ad angolo ripiegato 1221">
              <a:extLst>
                <a:ext uri="{FF2B5EF4-FFF2-40B4-BE49-F238E27FC236}">
                  <a16:creationId xmlns:a16="http://schemas.microsoft.com/office/drawing/2014/main" id="{8457C405-E27F-BB05-C84A-0ED3AD5173F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3" name="Connettore diritto 1222">
              <a:extLst>
                <a:ext uri="{FF2B5EF4-FFF2-40B4-BE49-F238E27FC236}">
                  <a16:creationId xmlns:a16="http://schemas.microsoft.com/office/drawing/2014/main" id="{74671BF9-4F98-0735-4047-512E26E8BFDC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Connettore diritto 1223">
              <a:extLst>
                <a:ext uri="{FF2B5EF4-FFF2-40B4-BE49-F238E27FC236}">
                  <a16:creationId xmlns:a16="http://schemas.microsoft.com/office/drawing/2014/main" id="{F8BF52C9-4070-BCAB-C8FC-855869CF81F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Connettore diritto 1224">
              <a:extLst>
                <a:ext uri="{FF2B5EF4-FFF2-40B4-BE49-F238E27FC236}">
                  <a16:creationId xmlns:a16="http://schemas.microsoft.com/office/drawing/2014/main" id="{BB070DA9-C9EA-68E5-30F1-2ED34AB7DAA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Connettore diritto 1225">
              <a:extLst>
                <a:ext uri="{FF2B5EF4-FFF2-40B4-BE49-F238E27FC236}">
                  <a16:creationId xmlns:a16="http://schemas.microsoft.com/office/drawing/2014/main" id="{4A4F59AE-B8FB-AF16-72D2-827D541E977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Connettore diritto 1226">
              <a:extLst>
                <a:ext uri="{FF2B5EF4-FFF2-40B4-BE49-F238E27FC236}">
                  <a16:creationId xmlns:a16="http://schemas.microsoft.com/office/drawing/2014/main" id="{93D35FA8-46EA-BB74-5271-9A84B608EB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Connettore diritto 1227">
              <a:extLst>
                <a:ext uri="{FF2B5EF4-FFF2-40B4-BE49-F238E27FC236}">
                  <a16:creationId xmlns:a16="http://schemas.microsoft.com/office/drawing/2014/main" id="{7164DF55-488D-1D0F-4CD2-278E87CC51F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Connettore diritto 1228">
              <a:extLst>
                <a:ext uri="{FF2B5EF4-FFF2-40B4-BE49-F238E27FC236}">
                  <a16:creationId xmlns:a16="http://schemas.microsoft.com/office/drawing/2014/main" id="{37CCB9C9-C82B-86FB-1594-898F708F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Connettore diritto 1229">
              <a:extLst>
                <a:ext uri="{FF2B5EF4-FFF2-40B4-BE49-F238E27FC236}">
                  <a16:creationId xmlns:a16="http://schemas.microsoft.com/office/drawing/2014/main" id="{6A3A10EC-D79C-198B-82DC-CE933BEDD4A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1" name="Gruppo 1230">
            <a:extLst>
              <a:ext uri="{FF2B5EF4-FFF2-40B4-BE49-F238E27FC236}">
                <a16:creationId xmlns:a16="http://schemas.microsoft.com/office/drawing/2014/main" id="{C56E7F6E-EA0F-C2A4-D398-4762F9B3056B}"/>
              </a:ext>
            </a:extLst>
          </p:cNvPr>
          <p:cNvGrpSpPr/>
          <p:nvPr/>
        </p:nvGrpSpPr>
        <p:grpSpPr>
          <a:xfrm>
            <a:off x="1810804" y="2912641"/>
            <a:ext cx="317775" cy="448556"/>
            <a:chOff x="911291" y="1250302"/>
            <a:chExt cx="1138334" cy="1810139"/>
          </a:xfrm>
        </p:grpSpPr>
        <p:sp>
          <p:nvSpPr>
            <p:cNvPr id="1232" name="Rettangolo ad angolo ripiegato 1231">
              <a:extLst>
                <a:ext uri="{FF2B5EF4-FFF2-40B4-BE49-F238E27FC236}">
                  <a16:creationId xmlns:a16="http://schemas.microsoft.com/office/drawing/2014/main" id="{B42F2D75-25FA-9C6D-631A-170BE9412A3C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3" name="Connettore diritto 1232">
              <a:extLst>
                <a:ext uri="{FF2B5EF4-FFF2-40B4-BE49-F238E27FC236}">
                  <a16:creationId xmlns:a16="http://schemas.microsoft.com/office/drawing/2014/main" id="{08371307-AB0F-2AA7-B878-4C1089D6F3E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Connettore diritto 1233">
              <a:extLst>
                <a:ext uri="{FF2B5EF4-FFF2-40B4-BE49-F238E27FC236}">
                  <a16:creationId xmlns:a16="http://schemas.microsoft.com/office/drawing/2014/main" id="{112987EF-F1DB-E085-5A65-96ECF8BC73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Connettore diritto 1234">
              <a:extLst>
                <a:ext uri="{FF2B5EF4-FFF2-40B4-BE49-F238E27FC236}">
                  <a16:creationId xmlns:a16="http://schemas.microsoft.com/office/drawing/2014/main" id="{AB626DFC-09AA-7D36-0B53-1BED8739938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Connettore diritto 1235">
              <a:extLst>
                <a:ext uri="{FF2B5EF4-FFF2-40B4-BE49-F238E27FC236}">
                  <a16:creationId xmlns:a16="http://schemas.microsoft.com/office/drawing/2014/main" id="{F539AEF0-063F-1761-CF19-844C8B5A133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Connettore diritto 1236">
              <a:extLst>
                <a:ext uri="{FF2B5EF4-FFF2-40B4-BE49-F238E27FC236}">
                  <a16:creationId xmlns:a16="http://schemas.microsoft.com/office/drawing/2014/main" id="{71A616EA-B35E-9B8E-29E2-0DF569D8A1E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Connettore diritto 1237">
              <a:extLst>
                <a:ext uri="{FF2B5EF4-FFF2-40B4-BE49-F238E27FC236}">
                  <a16:creationId xmlns:a16="http://schemas.microsoft.com/office/drawing/2014/main" id="{B97AC394-E49F-5CCA-856D-BAD589806B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Connettore diritto 1238">
              <a:extLst>
                <a:ext uri="{FF2B5EF4-FFF2-40B4-BE49-F238E27FC236}">
                  <a16:creationId xmlns:a16="http://schemas.microsoft.com/office/drawing/2014/main" id="{BCE13BC4-B3A8-B969-5029-E4C7114E51F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Connettore diritto 1239">
              <a:extLst>
                <a:ext uri="{FF2B5EF4-FFF2-40B4-BE49-F238E27FC236}">
                  <a16:creationId xmlns:a16="http://schemas.microsoft.com/office/drawing/2014/main" id="{E1F153B9-7C86-6E28-EF42-84F17AC68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1" name="Connettore diritto 1250">
            <a:extLst>
              <a:ext uri="{FF2B5EF4-FFF2-40B4-BE49-F238E27FC236}">
                <a16:creationId xmlns:a16="http://schemas.microsoft.com/office/drawing/2014/main" id="{18F53A7F-88B1-3578-DA9F-A60B5A6B28F4}"/>
              </a:ext>
            </a:extLst>
          </p:cNvPr>
          <p:cNvCxnSpPr>
            <a:cxnSpLocks/>
            <a:stCxn id="1154" idx="1"/>
            <a:endCxn id="1144" idx="3"/>
          </p:cNvCxnSpPr>
          <p:nvPr/>
        </p:nvCxnSpPr>
        <p:spPr>
          <a:xfrm flipH="1" flipV="1">
            <a:off x="567267" y="3348478"/>
            <a:ext cx="262255" cy="7626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Connettore diritto 1253">
            <a:extLst>
              <a:ext uri="{FF2B5EF4-FFF2-40B4-BE49-F238E27FC236}">
                <a16:creationId xmlns:a16="http://schemas.microsoft.com/office/drawing/2014/main" id="{81C3735F-027E-E556-E363-16C69C7B1C28}"/>
              </a:ext>
            </a:extLst>
          </p:cNvPr>
          <p:cNvCxnSpPr>
            <a:cxnSpLocks/>
            <a:stCxn id="1154" idx="1"/>
            <a:endCxn id="1192" idx="3"/>
          </p:cNvCxnSpPr>
          <p:nvPr/>
        </p:nvCxnSpPr>
        <p:spPr>
          <a:xfrm flipH="1" flipV="1">
            <a:off x="567267" y="3984345"/>
            <a:ext cx="262255" cy="1267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7" name="Connettore diritto 1256">
            <a:extLst>
              <a:ext uri="{FF2B5EF4-FFF2-40B4-BE49-F238E27FC236}">
                <a16:creationId xmlns:a16="http://schemas.microsoft.com/office/drawing/2014/main" id="{98272ECE-8A32-A30F-A28E-7E7B87B8B6B7}"/>
              </a:ext>
            </a:extLst>
          </p:cNvPr>
          <p:cNvCxnSpPr>
            <a:cxnSpLocks/>
            <a:stCxn id="1222" idx="1"/>
            <a:endCxn id="1144" idx="3"/>
          </p:cNvCxnSpPr>
          <p:nvPr/>
        </p:nvCxnSpPr>
        <p:spPr>
          <a:xfrm flipH="1">
            <a:off x="567267" y="3211100"/>
            <a:ext cx="337710" cy="1373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0" name="Connettore diritto 1259">
            <a:extLst>
              <a:ext uri="{FF2B5EF4-FFF2-40B4-BE49-F238E27FC236}">
                <a16:creationId xmlns:a16="http://schemas.microsoft.com/office/drawing/2014/main" id="{515193FE-50AB-DFBB-6CEF-549AA8A78C14}"/>
              </a:ext>
            </a:extLst>
          </p:cNvPr>
          <p:cNvCxnSpPr>
            <a:cxnSpLocks/>
            <a:stCxn id="1202" idx="1"/>
            <a:endCxn id="1144" idx="3"/>
          </p:cNvCxnSpPr>
          <p:nvPr/>
        </p:nvCxnSpPr>
        <p:spPr>
          <a:xfrm flipH="1" flipV="1">
            <a:off x="567267" y="3348478"/>
            <a:ext cx="845778" cy="3730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" name="Connettore diritto 1262">
            <a:extLst>
              <a:ext uri="{FF2B5EF4-FFF2-40B4-BE49-F238E27FC236}">
                <a16:creationId xmlns:a16="http://schemas.microsoft.com/office/drawing/2014/main" id="{1FD81ECE-193F-2C1B-80EE-B252094DE689}"/>
              </a:ext>
            </a:extLst>
          </p:cNvPr>
          <p:cNvCxnSpPr>
            <a:cxnSpLocks/>
            <a:stCxn id="1202" idx="2"/>
            <a:endCxn id="1232" idx="1"/>
          </p:cNvCxnSpPr>
          <p:nvPr/>
        </p:nvCxnSpPr>
        <p:spPr>
          <a:xfrm flipV="1">
            <a:off x="1571933" y="3136919"/>
            <a:ext cx="238871" cy="360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Connettore diritto 1265">
            <a:extLst>
              <a:ext uri="{FF2B5EF4-FFF2-40B4-BE49-F238E27FC236}">
                <a16:creationId xmlns:a16="http://schemas.microsoft.com/office/drawing/2014/main" id="{7B9BFB0F-8667-4F0C-FB78-44C4CD2BDA9B}"/>
              </a:ext>
            </a:extLst>
          </p:cNvPr>
          <p:cNvCxnSpPr>
            <a:cxnSpLocks/>
            <a:stCxn id="1164" idx="2"/>
            <a:endCxn id="1232" idx="0"/>
          </p:cNvCxnSpPr>
          <p:nvPr/>
        </p:nvCxnSpPr>
        <p:spPr>
          <a:xfrm flipH="1" flipV="1">
            <a:off x="1969692" y="3361197"/>
            <a:ext cx="123071" cy="4514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Connettore diritto 1268">
            <a:extLst>
              <a:ext uri="{FF2B5EF4-FFF2-40B4-BE49-F238E27FC236}">
                <a16:creationId xmlns:a16="http://schemas.microsoft.com/office/drawing/2014/main" id="{B8F70375-5D67-54FC-E207-93D853E761C4}"/>
              </a:ext>
            </a:extLst>
          </p:cNvPr>
          <p:cNvCxnSpPr>
            <a:cxnSpLocks/>
            <a:stCxn id="1164" idx="1"/>
            <a:endCxn id="1202" idx="3"/>
          </p:cNvCxnSpPr>
          <p:nvPr/>
        </p:nvCxnSpPr>
        <p:spPr>
          <a:xfrm flipH="1" flipV="1">
            <a:off x="1730820" y="3721511"/>
            <a:ext cx="203055" cy="3154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3" name="Immagine 1272">
            <a:extLst>
              <a:ext uri="{FF2B5EF4-FFF2-40B4-BE49-F238E27FC236}">
                <a16:creationId xmlns:a16="http://schemas.microsoft.com/office/drawing/2014/main" id="{A7B681B8-DA55-4748-CA0B-2873AA1D1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383" y="2726621"/>
            <a:ext cx="1459032" cy="1395288"/>
          </a:xfrm>
          <a:prstGeom prst="rect">
            <a:avLst/>
          </a:prstGeom>
        </p:spPr>
      </p:pic>
      <p:sp>
        <p:nvSpPr>
          <p:cNvPr id="1275" name="Freccia a destra 1274">
            <a:extLst>
              <a:ext uri="{FF2B5EF4-FFF2-40B4-BE49-F238E27FC236}">
                <a16:creationId xmlns:a16="http://schemas.microsoft.com/office/drawing/2014/main" id="{FA42A69F-9FF9-4065-611C-F35059B1687C}"/>
              </a:ext>
            </a:extLst>
          </p:cNvPr>
          <p:cNvSpPr/>
          <p:nvPr/>
        </p:nvSpPr>
        <p:spPr>
          <a:xfrm>
            <a:off x="5637527" y="3240586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Rettangolo 1275">
            <a:extLst>
              <a:ext uri="{FF2B5EF4-FFF2-40B4-BE49-F238E27FC236}">
                <a16:creationId xmlns:a16="http://schemas.microsoft.com/office/drawing/2014/main" id="{2CA66A01-75FE-CE80-5C02-D8679BB69A7A}"/>
              </a:ext>
            </a:extLst>
          </p:cNvPr>
          <p:cNvSpPr/>
          <p:nvPr/>
        </p:nvSpPr>
        <p:spPr>
          <a:xfrm>
            <a:off x="6103194" y="2745317"/>
            <a:ext cx="1341093" cy="1395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ttangolo 1276">
            <a:extLst>
              <a:ext uri="{FF2B5EF4-FFF2-40B4-BE49-F238E27FC236}">
                <a16:creationId xmlns:a16="http://schemas.microsoft.com/office/drawing/2014/main" id="{93D35509-9CB2-1CFC-55F9-4CCF71D07FE2}"/>
              </a:ext>
            </a:extLst>
          </p:cNvPr>
          <p:cNvSpPr/>
          <p:nvPr/>
        </p:nvSpPr>
        <p:spPr>
          <a:xfrm>
            <a:off x="6103194" y="2745317"/>
            <a:ext cx="479677" cy="461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Rettangolo 1277">
            <a:extLst>
              <a:ext uri="{FF2B5EF4-FFF2-40B4-BE49-F238E27FC236}">
                <a16:creationId xmlns:a16="http://schemas.microsoft.com/office/drawing/2014/main" id="{AAE82030-B74B-6B32-9F15-4E3D2ED0FC25}"/>
              </a:ext>
            </a:extLst>
          </p:cNvPr>
          <p:cNvSpPr/>
          <p:nvPr/>
        </p:nvSpPr>
        <p:spPr>
          <a:xfrm>
            <a:off x="6577503" y="3202130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Rettangolo 1278">
            <a:extLst>
              <a:ext uri="{FF2B5EF4-FFF2-40B4-BE49-F238E27FC236}">
                <a16:creationId xmlns:a16="http://schemas.microsoft.com/office/drawing/2014/main" id="{FAA16909-42B9-80E7-90D5-3280CDE89AE5}"/>
              </a:ext>
            </a:extLst>
          </p:cNvPr>
          <p:cNvSpPr/>
          <p:nvPr/>
        </p:nvSpPr>
        <p:spPr>
          <a:xfrm>
            <a:off x="6848260" y="3481624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ttangolo 1279">
            <a:extLst>
              <a:ext uri="{FF2B5EF4-FFF2-40B4-BE49-F238E27FC236}">
                <a16:creationId xmlns:a16="http://schemas.microsoft.com/office/drawing/2014/main" id="{E9002C96-B48C-FB38-777E-BFEE57521127}"/>
              </a:ext>
            </a:extLst>
          </p:cNvPr>
          <p:cNvSpPr/>
          <p:nvPr/>
        </p:nvSpPr>
        <p:spPr>
          <a:xfrm>
            <a:off x="7119017" y="3771273"/>
            <a:ext cx="33169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Freccia a destra 1282">
            <a:extLst>
              <a:ext uri="{FF2B5EF4-FFF2-40B4-BE49-F238E27FC236}">
                <a16:creationId xmlns:a16="http://schemas.microsoft.com/office/drawing/2014/main" id="{2F09202B-FD1F-47C1-0892-AECEAE9A74F7}"/>
              </a:ext>
            </a:extLst>
          </p:cNvPr>
          <p:cNvSpPr/>
          <p:nvPr/>
        </p:nvSpPr>
        <p:spPr>
          <a:xfrm>
            <a:off x="7540702" y="3231115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4" name="Gruppo 1283">
            <a:extLst>
              <a:ext uri="{FF2B5EF4-FFF2-40B4-BE49-F238E27FC236}">
                <a16:creationId xmlns:a16="http://schemas.microsoft.com/office/drawing/2014/main" id="{35B5AF36-A4EE-4C4C-1B60-1ECE42AE5E78}"/>
              </a:ext>
            </a:extLst>
          </p:cNvPr>
          <p:cNvGrpSpPr/>
          <p:nvPr/>
        </p:nvGrpSpPr>
        <p:grpSpPr>
          <a:xfrm>
            <a:off x="8040314" y="2827541"/>
            <a:ext cx="1284936" cy="1068577"/>
            <a:chOff x="315686" y="3161410"/>
            <a:chExt cx="2882864" cy="1812048"/>
          </a:xfrm>
        </p:grpSpPr>
        <p:sp>
          <p:nvSpPr>
            <p:cNvPr id="1285" name="Ovale 1284">
              <a:extLst>
                <a:ext uri="{FF2B5EF4-FFF2-40B4-BE49-F238E27FC236}">
                  <a16:creationId xmlns:a16="http://schemas.microsoft.com/office/drawing/2014/main" id="{8BACE662-C2CC-35ED-5C8C-67499680B5EA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Ovale 1285">
              <a:extLst>
                <a:ext uri="{FF2B5EF4-FFF2-40B4-BE49-F238E27FC236}">
                  <a16:creationId xmlns:a16="http://schemas.microsoft.com/office/drawing/2014/main" id="{7F19C6CA-1705-B390-9812-1995654B4D23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Ovale 1286">
              <a:extLst>
                <a:ext uri="{FF2B5EF4-FFF2-40B4-BE49-F238E27FC236}">
                  <a16:creationId xmlns:a16="http://schemas.microsoft.com/office/drawing/2014/main" id="{4EE2F974-BF53-3468-9E86-D10F83123994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Ovale 1287">
              <a:extLst>
                <a:ext uri="{FF2B5EF4-FFF2-40B4-BE49-F238E27FC236}">
                  <a16:creationId xmlns:a16="http://schemas.microsoft.com/office/drawing/2014/main" id="{A61F4E17-61E4-0B5D-2A90-DE79EC815B54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Ovale 1288">
              <a:extLst>
                <a:ext uri="{FF2B5EF4-FFF2-40B4-BE49-F238E27FC236}">
                  <a16:creationId xmlns:a16="http://schemas.microsoft.com/office/drawing/2014/main" id="{1630D741-775A-6642-3B2F-FD2319EB8D3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e 1289">
              <a:extLst>
                <a:ext uri="{FF2B5EF4-FFF2-40B4-BE49-F238E27FC236}">
                  <a16:creationId xmlns:a16="http://schemas.microsoft.com/office/drawing/2014/main" id="{BC615F72-B010-6111-4D18-D23D128D9211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Ovale 1290">
              <a:extLst>
                <a:ext uri="{FF2B5EF4-FFF2-40B4-BE49-F238E27FC236}">
                  <a16:creationId xmlns:a16="http://schemas.microsoft.com/office/drawing/2014/main" id="{F8E1FB63-D9EF-81D9-01C1-4E5DE4683E0F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2" name="Connettore diritto 1291">
              <a:extLst>
                <a:ext uri="{FF2B5EF4-FFF2-40B4-BE49-F238E27FC236}">
                  <a16:creationId xmlns:a16="http://schemas.microsoft.com/office/drawing/2014/main" id="{6FAD993B-77E4-7C2C-538C-EA2900CF6DEE}"/>
                </a:ext>
              </a:extLst>
            </p:cNvPr>
            <p:cNvCxnSpPr>
              <a:stCxn id="1285" idx="6"/>
              <a:endCxn id="1288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3" name="Connettore diritto 1292">
              <a:extLst>
                <a:ext uri="{FF2B5EF4-FFF2-40B4-BE49-F238E27FC236}">
                  <a16:creationId xmlns:a16="http://schemas.microsoft.com/office/drawing/2014/main" id="{93357E62-E01D-6796-FC36-E097D9EA2767}"/>
                </a:ext>
              </a:extLst>
            </p:cNvPr>
            <p:cNvCxnSpPr>
              <a:cxnSpLocks/>
              <a:stCxn id="1285" idx="6"/>
              <a:endCxn id="1289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Connettore diritto 1293">
              <a:extLst>
                <a:ext uri="{FF2B5EF4-FFF2-40B4-BE49-F238E27FC236}">
                  <a16:creationId xmlns:a16="http://schemas.microsoft.com/office/drawing/2014/main" id="{2A1FE943-2F4C-C224-10D0-1D9D5A56E0BC}"/>
                </a:ext>
              </a:extLst>
            </p:cNvPr>
            <p:cNvCxnSpPr>
              <a:cxnSpLocks/>
              <a:stCxn id="1286" idx="6"/>
              <a:endCxn id="1289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5" name="Connettore diritto 1294">
              <a:extLst>
                <a:ext uri="{FF2B5EF4-FFF2-40B4-BE49-F238E27FC236}">
                  <a16:creationId xmlns:a16="http://schemas.microsoft.com/office/drawing/2014/main" id="{C9177A07-9B6C-D673-8083-19F474934762}"/>
                </a:ext>
              </a:extLst>
            </p:cNvPr>
            <p:cNvCxnSpPr>
              <a:cxnSpLocks/>
              <a:stCxn id="1286" idx="6"/>
              <a:endCxn id="1290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Connettore diritto 1295">
              <a:extLst>
                <a:ext uri="{FF2B5EF4-FFF2-40B4-BE49-F238E27FC236}">
                  <a16:creationId xmlns:a16="http://schemas.microsoft.com/office/drawing/2014/main" id="{56155AC0-EF04-3DD8-7CD3-4D4127342D16}"/>
                </a:ext>
              </a:extLst>
            </p:cNvPr>
            <p:cNvCxnSpPr>
              <a:cxnSpLocks/>
              <a:stCxn id="1287" idx="6"/>
              <a:endCxn id="1289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Connettore diritto 1296">
              <a:extLst>
                <a:ext uri="{FF2B5EF4-FFF2-40B4-BE49-F238E27FC236}">
                  <a16:creationId xmlns:a16="http://schemas.microsoft.com/office/drawing/2014/main" id="{99A03725-8728-48E1-F280-F5D2E6F23E71}"/>
                </a:ext>
              </a:extLst>
            </p:cNvPr>
            <p:cNvCxnSpPr>
              <a:cxnSpLocks/>
              <a:stCxn id="1287" idx="6"/>
              <a:endCxn id="1290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8" name="Connettore diritto 1297">
              <a:extLst>
                <a:ext uri="{FF2B5EF4-FFF2-40B4-BE49-F238E27FC236}">
                  <a16:creationId xmlns:a16="http://schemas.microsoft.com/office/drawing/2014/main" id="{FE8F191C-3C29-BACE-E182-69F356ED434B}"/>
                </a:ext>
              </a:extLst>
            </p:cNvPr>
            <p:cNvCxnSpPr>
              <a:cxnSpLocks/>
              <a:stCxn id="1288" idx="6"/>
              <a:endCxn id="1291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9" name="Connettore diritto 1298">
              <a:extLst>
                <a:ext uri="{FF2B5EF4-FFF2-40B4-BE49-F238E27FC236}">
                  <a16:creationId xmlns:a16="http://schemas.microsoft.com/office/drawing/2014/main" id="{EE1E6DB7-B541-6CBD-7B67-D6F467D6599D}"/>
                </a:ext>
              </a:extLst>
            </p:cNvPr>
            <p:cNvCxnSpPr>
              <a:cxnSpLocks/>
              <a:stCxn id="1289" idx="6"/>
              <a:endCxn id="1291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Connettore diritto 1299">
              <a:extLst>
                <a:ext uri="{FF2B5EF4-FFF2-40B4-BE49-F238E27FC236}">
                  <a16:creationId xmlns:a16="http://schemas.microsoft.com/office/drawing/2014/main" id="{8096D58B-447E-BBA8-D253-D79A6351A514}"/>
                </a:ext>
              </a:extLst>
            </p:cNvPr>
            <p:cNvCxnSpPr>
              <a:cxnSpLocks/>
              <a:stCxn id="1290" idx="6"/>
              <a:endCxn id="1291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1" name="Gruppo 1300">
            <a:extLst>
              <a:ext uri="{FF2B5EF4-FFF2-40B4-BE49-F238E27FC236}">
                <a16:creationId xmlns:a16="http://schemas.microsoft.com/office/drawing/2014/main" id="{138D3F03-AFE1-E7F5-FF19-FC95A5DDC7EB}"/>
              </a:ext>
            </a:extLst>
          </p:cNvPr>
          <p:cNvGrpSpPr/>
          <p:nvPr/>
        </p:nvGrpSpPr>
        <p:grpSpPr>
          <a:xfrm>
            <a:off x="7847273" y="431990"/>
            <a:ext cx="1284936" cy="1068577"/>
            <a:chOff x="315686" y="3161410"/>
            <a:chExt cx="2882864" cy="1812048"/>
          </a:xfrm>
        </p:grpSpPr>
        <p:sp>
          <p:nvSpPr>
            <p:cNvPr id="1302" name="Ovale 1301">
              <a:extLst>
                <a:ext uri="{FF2B5EF4-FFF2-40B4-BE49-F238E27FC236}">
                  <a16:creationId xmlns:a16="http://schemas.microsoft.com/office/drawing/2014/main" id="{E415CB8B-C47E-4571-FE97-326DF1C01A9F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Ovale 1302">
              <a:extLst>
                <a:ext uri="{FF2B5EF4-FFF2-40B4-BE49-F238E27FC236}">
                  <a16:creationId xmlns:a16="http://schemas.microsoft.com/office/drawing/2014/main" id="{1F05F857-9537-4C2C-2970-8F833649B5C5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Ovale 1303">
              <a:extLst>
                <a:ext uri="{FF2B5EF4-FFF2-40B4-BE49-F238E27FC236}">
                  <a16:creationId xmlns:a16="http://schemas.microsoft.com/office/drawing/2014/main" id="{33C26BA2-1B63-8847-ECA3-BE0DFE09DD55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Ovale 1304">
              <a:extLst>
                <a:ext uri="{FF2B5EF4-FFF2-40B4-BE49-F238E27FC236}">
                  <a16:creationId xmlns:a16="http://schemas.microsoft.com/office/drawing/2014/main" id="{1C8DDC8D-0CD5-8415-0BD7-085D4847ED4D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e 1305">
              <a:extLst>
                <a:ext uri="{FF2B5EF4-FFF2-40B4-BE49-F238E27FC236}">
                  <a16:creationId xmlns:a16="http://schemas.microsoft.com/office/drawing/2014/main" id="{D91ED76E-4534-545D-F037-C6B14FA4F62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Ovale 1306">
              <a:extLst>
                <a:ext uri="{FF2B5EF4-FFF2-40B4-BE49-F238E27FC236}">
                  <a16:creationId xmlns:a16="http://schemas.microsoft.com/office/drawing/2014/main" id="{A89C46FD-F975-15AD-4FB4-57E2683641CC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Ovale 1307">
              <a:extLst>
                <a:ext uri="{FF2B5EF4-FFF2-40B4-BE49-F238E27FC236}">
                  <a16:creationId xmlns:a16="http://schemas.microsoft.com/office/drawing/2014/main" id="{B1C0C9A8-AD59-5168-FCD7-1342C516311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9" name="Connettore diritto 1308">
              <a:extLst>
                <a:ext uri="{FF2B5EF4-FFF2-40B4-BE49-F238E27FC236}">
                  <a16:creationId xmlns:a16="http://schemas.microsoft.com/office/drawing/2014/main" id="{62D1FF53-11C5-540A-F1EC-B61CD36B6F95}"/>
                </a:ext>
              </a:extLst>
            </p:cNvPr>
            <p:cNvCxnSpPr>
              <a:stCxn id="1302" idx="6"/>
              <a:endCxn id="130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0" name="Connettore diritto 1309">
              <a:extLst>
                <a:ext uri="{FF2B5EF4-FFF2-40B4-BE49-F238E27FC236}">
                  <a16:creationId xmlns:a16="http://schemas.microsoft.com/office/drawing/2014/main" id="{D2158152-D709-C48B-3CBC-5DAF09121E35}"/>
                </a:ext>
              </a:extLst>
            </p:cNvPr>
            <p:cNvCxnSpPr>
              <a:cxnSpLocks/>
              <a:stCxn id="1302" idx="6"/>
              <a:endCxn id="130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1" name="Connettore diritto 1310">
              <a:extLst>
                <a:ext uri="{FF2B5EF4-FFF2-40B4-BE49-F238E27FC236}">
                  <a16:creationId xmlns:a16="http://schemas.microsoft.com/office/drawing/2014/main" id="{451F7A13-CC0D-A297-BD48-75F7A4954EBB}"/>
                </a:ext>
              </a:extLst>
            </p:cNvPr>
            <p:cNvCxnSpPr>
              <a:cxnSpLocks/>
              <a:stCxn id="1303" idx="6"/>
              <a:endCxn id="130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Connettore diritto 1311">
              <a:extLst>
                <a:ext uri="{FF2B5EF4-FFF2-40B4-BE49-F238E27FC236}">
                  <a16:creationId xmlns:a16="http://schemas.microsoft.com/office/drawing/2014/main" id="{35796E12-A7F0-EC4F-E6E3-5CF0ED33061F}"/>
                </a:ext>
              </a:extLst>
            </p:cNvPr>
            <p:cNvCxnSpPr>
              <a:cxnSpLocks/>
              <a:stCxn id="1303" idx="6"/>
              <a:endCxn id="130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3" name="Connettore diritto 1312">
              <a:extLst>
                <a:ext uri="{FF2B5EF4-FFF2-40B4-BE49-F238E27FC236}">
                  <a16:creationId xmlns:a16="http://schemas.microsoft.com/office/drawing/2014/main" id="{AB4E69B5-263C-8509-4683-111D637A8E3B}"/>
                </a:ext>
              </a:extLst>
            </p:cNvPr>
            <p:cNvCxnSpPr>
              <a:cxnSpLocks/>
              <a:stCxn id="1304" idx="6"/>
              <a:endCxn id="130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4" name="Connettore diritto 1313">
              <a:extLst>
                <a:ext uri="{FF2B5EF4-FFF2-40B4-BE49-F238E27FC236}">
                  <a16:creationId xmlns:a16="http://schemas.microsoft.com/office/drawing/2014/main" id="{9420488F-25A2-5F2F-2DE9-0EF11036648A}"/>
                </a:ext>
              </a:extLst>
            </p:cNvPr>
            <p:cNvCxnSpPr>
              <a:cxnSpLocks/>
              <a:stCxn id="1304" idx="6"/>
              <a:endCxn id="130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5" name="Connettore diritto 1314">
              <a:extLst>
                <a:ext uri="{FF2B5EF4-FFF2-40B4-BE49-F238E27FC236}">
                  <a16:creationId xmlns:a16="http://schemas.microsoft.com/office/drawing/2014/main" id="{718D7F75-A6E1-F009-2B9D-8015F01589AF}"/>
                </a:ext>
              </a:extLst>
            </p:cNvPr>
            <p:cNvCxnSpPr>
              <a:cxnSpLocks/>
              <a:stCxn id="1305" idx="6"/>
              <a:endCxn id="130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Connettore diritto 1315">
              <a:extLst>
                <a:ext uri="{FF2B5EF4-FFF2-40B4-BE49-F238E27FC236}">
                  <a16:creationId xmlns:a16="http://schemas.microsoft.com/office/drawing/2014/main" id="{CD9C32A9-A7C3-DC49-3CDA-8A7DFA817816}"/>
                </a:ext>
              </a:extLst>
            </p:cNvPr>
            <p:cNvCxnSpPr>
              <a:cxnSpLocks/>
              <a:stCxn id="1306" idx="6"/>
              <a:endCxn id="130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Connettore diritto 1316">
              <a:extLst>
                <a:ext uri="{FF2B5EF4-FFF2-40B4-BE49-F238E27FC236}">
                  <a16:creationId xmlns:a16="http://schemas.microsoft.com/office/drawing/2014/main" id="{9BE1D14F-30F7-E1B1-00C8-83F773E5EABF}"/>
                </a:ext>
              </a:extLst>
            </p:cNvPr>
            <p:cNvCxnSpPr>
              <a:cxnSpLocks/>
              <a:stCxn id="1307" idx="6"/>
              <a:endCxn id="130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8" name="CasellaDiTesto 1317">
            <a:extLst>
              <a:ext uri="{FF2B5EF4-FFF2-40B4-BE49-F238E27FC236}">
                <a16:creationId xmlns:a16="http://schemas.microsoft.com/office/drawing/2014/main" id="{9583478E-13A3-7811-E3AC-7599DE668350}"/>
              </a:ext>
            </a:extLst>
          </p:cNvPr>
          <p:cNvSpPr txBox="1"/>
          <p:nvPr/>
        </p:nvSpPr>
        <p:spPr>
          <a:xfrm>
            <a:off x="7989512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GRN</a:t>
            </a:r>
          </a:p>
        </p:txBody>
      </p:sp>
      <p:sp>
        <p:nvSpPr>
          <p:cNvPr id="1319" name="CasellaDiTesto 1318">
            <a:extLst>
              <a:ext uri="{FF2B5EF4-FFF2-40B4-BE49-F238E27FC236}">
                <a16:creationId xmlns:a16="http://schemas.microsoft.com/office/drawing/2014/main" id="{39EB64CD-BFB7-A0C6-687E-45DCBD8CD0CA}"/>
              </a:ext>
            </a:extLst>
          </p:cNvPr>
          <p:cNvSpPr txBox="1"/>
          <p:nvPr/>
        </p:nvSpPr>
        <p:spPr>
          <a:xfrm>
            <a:off x="3822441" y="-3783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320" name="CasellaDiTesto 1319">
            <a:extLst>
              <a:ext uri="{FF2B5EF4-FFF2-40B4-BE49-F238E27FC236}">
                <a16:creationId xmlns:a16="http://schemas.microsoft.com/office/drawing/2014/main" id="{422E91DC-07B8-0CBF-8927-25619AC33EDC}"/>
              </a:ext>
            </a:extLst>
          </p:cNvPr>
          <p:cNvSpPr txBox="1"/>
          <p:nvPr/>
        </p:nvSpPr>
        <p:spPr>
          <a:xfrm>
            <a:off x="155330" y="219036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321" name="CasellaDiTesto 1320">
            <a:extLst>
              <a:ext uri="{FF2B5EF4-FFF2-40B4-BE49-F238E27FC236}">
                <a16:creationId xmlns:a16="http://schemas.microsoft.com/office/drawing/2014/main" id="{9DD12D83-93F5-4A45-81E9-21AF8C5D9463}"/>
              </a:ext>
            </a:extLst>
          </p:cNvPr>
          <p:cNvSpPr txBox="1"/>
          <p:nvPr/>
        </p:nvSpPr>
        <p:spPr>
          <a:xfrm>
            <a:off x="3822441" y="218780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487653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ECA2573B-BE84-2575-CC85-4A24431F62D1}"/>
              </a:ext>
            </a:extLst>
          </p:cNvPr>
          <p:cNvGrpSpPr/>
          <p:nvPr/>
        </p:nvGrpSpPr>
        <p:grpSpPr>
          <a:xfrm rot="5400000">
            <a:off x="435412" y="1398369"/>
            <a:ext cx="1934308" cy="1615720"/>
            <a:chOff x="3130062" y="826477"/>
            <a:chExt cx="1934308" cy="1615720"/>
          </a:xfrm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F9995FE6-71B3-0DAB-7E38-56F3E30B12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95D48CEC-2E47-B583-41E7-30390D3C01D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203B7E8E-281E-5BCC-8244-8C3187A81FF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BCD96FE0-69A5-E152-7979-878631D43074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54761BDD-DFB4-EC3F-6643-F75D20608BF4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02F62B35-D472-BC21-3517-F44A51E9FBC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9A75922B-F8BA-38EF-E01F-78F25FDB09C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6C8A54B8-AA3F-F05B-9AAE-9A1A3F5FCD1B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ED5467D8-7A53-D6B4-338B-B4C9CB0287B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F15A1A3-9B24-E030-28CE-E7D1F271A39B}"/>
                </a:ext>
              </a:extLst>
            </p:cNvPr>
            <p:cNvCxnSpPr>
              <a:cxnSpLocks/>
              <a:stCxn id="3" idx="6"/>
              <a:endCxn id="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3AF0BBD0-45C0-81A3-90ED-D6508DC25811}"/>
                </a:ext>
              </a:extLst>
            </p:cNvPr>
            <p:cNvCxnSpPr>
              <a:cxnSpLocks/>
              <a:stCxn id="4" idx="6"/>
              <a:endCxn id="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D95F9957-CC20-A262-F01A-62D876CD545B}"/>
                </a:ext>
              </a:extLst>
            </p:cNvPr>
            <p:cNvCxnSpPr>
              <a:cxnSpLocks/>
              <a:stCxn id="3" idx="6"/>
              <a:endCxn id="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427E4E6F-99BC-C37E-5B8A-B33C2576147F}"/>
                </a:ext>
              </a:extLst>
            </p:cNvPr>
            <p:cNvCxnSpPr>
              <a:cxnSpLocks/>
              <a:stCxn id="4" idx="6"/>
              <a:endCxn id="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6F2A04FB-4441-F044-352E-F595D400EE64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D96266F3-2470-2661-A5B5-B4BA1C85B55E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654F496C-62DA-E1A8-651B-D2FD118A214B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DC41AFD3-1053-90B7-A07C-9CC9E1933DEE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FC2C3F77-074D-34F8-FD81-DF02023057DA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52E8CA3F-C6B1-1D6B-A6E9-5C090E459F20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7BE4E84B-90F0-B157-CAD7-053D539703F0}"/>
              </a:ext>
            </a:extLst>
          </p:cNvPr>
          <p:cNvSpPr/>
          <p:nvPr/>
        </p:nvSpPr>
        <p:spPr>
          <a:xfrm>
            <a:off x="433445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09B82929-45EE-E106-AC38-1807BE5113E1}"/>
              </a:ext>
            </a:extLst>
          </p:cNvPr>
          <p:cNvSpPr/>
          <p:nvPr/>
        </p:nvSpPr>
        <p:spPr>
          <a:xfrm>
            <a:off x="623944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803111EA-A49A-2DB0-2111-6A31B2F7E560}"/>
              </a:ext>
            </a:extLst>
          </p:cNvPr>
          <p:cNvSpPr/>
          <p:nvPr/>
        </p:nvSpPr>
        <p:spPr>
          <a:xfrm>
            <a:off x="1198376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3E959A45-C5DE-552F-82CA-392E9F751789}"/>
              </a:ext>
            </a:extLst>
          </p:cNvPr>
          <p:cNvSpPr/>
          <p:nvPr/>
        </p:nvSpPr>
        <p:spPr>
          <a:xfrm>
            <a:off x="1817632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tella a 5 punte 86">
            <a:extLst>
              <a:ext uri="{FF2B5EF4-FFF2-40B4-BE49-F238E27FC236}">
                <a16:creationId xmlns:a16="http://schemas.microsoft.com/office/drawing/2014/main" id="{A029B3AC-C49B-B932-E0B7-C97DC1CB07FD}"/>
              </a:ext>
            </a:extLst>
          </p:cNvPr>
          <p:cNvSpPr/>
          <p:nvPr/>
        </p:nvSpPr>
        <p:spPr>
          <a:xfrm>
            <a:off x="796690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Stella a 5 punte 87">
            <a:extLst>
              <a:ext uri="{FF2B5EF4-FFF2-40B4-BE49-F238E27FC236}">
                <a16:creationId xmlns:a16="http://schemas.microsoft.com/office/drawing/2014/main" id="{E562ABD0-2692-CF17-BE24-C972671A0464}"/>
              </a:ext>
            </a:extLst>
          </p:cNvPr>
          <p:cNvSpPr/>
          <p:nvPr/>
        </p:nvSpPr>
        <p:spPr>
          <a:xfrm>
            <a:off x="1472434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ccia in giù 90">
            <a:extLst>
              <a:ext uri="{FF2B5EF4-FFF2-40B4-BE49-F238E27FC236}">
                <a16:creationId xmlns:a16="http://schemas.microsoft.com/office/drawing/2014/main" id="{EC727556-222F-5736-1323-ED4B4909FB3E}"/>
              </a:ext>
            </a:extLst>
          </p:cNvPr>
          <p:cNvSpPr/>
          <p:nvPr/>
        </p:nvSpPr>
        <p:spPr>
          <a:xfrm>
            <a:off x="1117433" y="3383361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ccia in giù 91">
            <a:extLst>
              <a:ext uri="{FF2B5EF4-FFF2-40B4-BE49-F238E27FC236}">
                <a16:creationId xmlns:a16="http://schemas.microsoft.com/office/drawing/2014/main" id="{EDD4D67C-CA83-5553-8FB3-2C6086FF6991}"/>
              </a:ext>
            </a:extLst>
          </p:cNvPr>
          <p:cNvSpPr/>
          <p:nvPr/>
        </p:nvSpPr>
        <p:spPr>
          <a:xfrm>
            <a:off x="1198375" y="725829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1F5FA964-700C-FFB4-442B-F78D1BAD8DF3}"/>
              </a:ext>
            </a:extLst>
          </p:cNvPr>
          <p:cNvGrpSpPr/>
          <p:nvPr/>
        </p:nvGrpSpPr>
        <p:grpSpPr>
          <a:xfrm rot="5400000">
            <a:off x="3511765" y="1398369"/>
            <a:ext cx="1934308" cy="1615720"/>
            <a:chOff x="3130062" y="826477"/>
            <a:chExt cx="1934308" cy="1615720"/>
          </a:xfrm>
        </p:grpSpPr>
        <p:sp>
          <p:nvSpPr>
            <p:cNvPr id="94" name="Ovale 93">
              <a:extLst>
                <a:ext uri="{FF2B5EF4-FFF2-40B4-BE49-F238E27FC236}">
                  <a16:creationId xmlns:a16="http://schemas.microsoft.com/office/drawing/2014/main" id="{1A15B531-EB61-13C2-D87C-5DFA1C0FB9C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e 94">
              <a:extLst>
                <a:ext uri="{FF2B5EF4-FFF2-40B4-BE49-F238E27FC236}">
                  <a16:creationId xmlns:a16="http://schemas.microsoft.com/office/drawing/2014/main" id="{2A6DF2A8-6AA2-D590-C519-E6F1C8DBEA5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e 95">
              <a:extLst>
                <a:ext uri="{FF2B5EF4-FFF2-40B4-BE49-F238E27FC236}">
                  <a16:creationId xmlns:a16="http://schemas.microsoft.com/office/drawing/2014/main" id="{A2A6908A-981E-0A98-757C-719FCACC661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e 96">
              <a:extLst>
                <a:ext uri="{FF2B5EF4-FFF2-40B4-BE49-F238E27FC236}">
                  <a16:creationId xmlns:a16="http://schemas.microsoft.com/office/drawing/2014/main" id="{35FB7727-8D94-0F6E-084D-F17A9C17521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e 97">
              <a:extLst>
                <a:ext uri="{FF2B5EF4-FFF2-40B4-BE49-F238E27FC236}">
                  <a16:creationId xmlns:a16="http://schemas.microsoft.com/office/drawing/2014/main" id="{4014518A-9D08-F5CE-DE29-E811152560B2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e 98">
              <a:extLst>
                <a:ext uri="{FF2B5EF4-FFF2-40B4-BE49-F238E27FC236}">
                  <a16:creationId xmlns:a16="http://schemas.microsoft.com/office/drawing/2014/main" id="{3506FE3D-00B3-0BFF-5824-1A05D28C946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e 99">
              <a:extLst>
                <a:ext uri="{FF2B5EF4-FFF2-40B4-BE49-F238E27FC236}">
                  <a16:creationId xmlns:a16="http://schemas.microsoft.com/office/drawing/2014/main" id="{D4E5D03C-66ED-B1BF-EFC4-160FB90CF8DB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Connettore diritto 100">
              <a:extLst>
                <a:ext uri="{FF2B5EF4-FFF2-40B4-BE49-F238E27FC236}">
                  <a16:creationId xmlns:a16="http://schemas.microsoft.com/office/drawing/2014/main" id="{E9CC0330-96CE-F6AE-6FDF-F8B583EECF6D}"/>
                </a:ext>
              </a:extLst>
            </p:cNvPr>
            <p:cNvCxnSpPr>
              <a:stCxn id="94" idx="6"/>
              <a:endCxn id="97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>
              <a:extLst>
                <a:ext uri="{FF2B5EF4-FFF2-40B4-BE49-F238E27FC236}">
                  <a16:creationId xmlns:a16="http://schemas.microsoft.com/office/drawing/2014/main" id="{A331942F-2591-9B02-5267-B776CA69AF77}"/>
                </a:ext>
              </a:extLst>
            </p:cNvPr>
            <p:cNvCxnSpPr>
              <a:cxnSpLocks/>
              <a:stCxn id="95" idx="6"/>
              <a:endCxn id="97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>
              <a:extLst>
                <a:ext uri="{FF2B5EF4-FFF2-40B4-BE49-F238E27FC236}">
                  <a16:creationId xmlns:a16="http://schemas.microsoft.com/office/drawing/2014/main" id="{F98545D5-2CF6-C868-9599-DBC78A3C0A7F}"/>
                </a:ext>
              </a:extLst>
            </p:cNvPr>
            <p:cNvCxnSpPr>
              <a:cxnSpLocks/>
              <a:stCxn id="94" idx="6"/>
              <a:endCxn id="98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>
              <a:extLst>
                <a:ext uri="{FF2B5EF4-FFF2-40B4-BE49-F238E27FC236}">
                  <a16:creationId xmlns:a16="http://schemas.microsoft.com/office/drawing/2014/main" id="{1D619A04-2DE3-EF5D-77D6-229134047B86}"/>
                </a:ext>
              </a:extLst>
            </p:cNvPr>
            <p:cNvCxnSpPr>
              <a:cxnSpLocks/>
              <a:stCxn id="95" idx="6"/>
              <a:endCxn id="98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>
              <a:extLst>
                <a:ext uri="{FF2B5EF4-FFF2-40B4-BE49-F238E27FC236}">
                  <a16:creationId xmlns:a16="http://schemas.microsoft.com/office/drawing/2014/main" id="{E3F64722-20E9-5987-4552-BCC5C2F5E03C}"/>
                </a:ext>
              </a:extLst>
            </p:cNvPr>
            <p:cNvCxnSpPr>
              <a:cxnSpLocks/>
              <a:stCxn id="94" idx="6"/>
              <a:endCxn id="99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>
              <a:extLst>
                <a:ext uri="{FF2B5EF4-FFF2-40B4-BE49-F238E27FC236}">
                  <a16:creationId xmlns:a16="http://schemas.microsoft.com/office/drawing/2014/main" id="{C4253D0A-8E70-D819-B673-0DA5FA26E67E}"/>
                </a:ext>
              </a:extLst>
            </p:cNvPr>
            <p:cNvCxnSpPr>
              <a:cxnSpLocks/>
              <a:stCxn id="95" idx="6"/>
              <a:endCxn id="99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>
              <a:extLst>
                <a:ext uri="{FF2B5EF4-FFF2-40B4-BE49-F238E27FC236}">
                  <a16:creationId xmlns:a16="http://schemas.microsoft.com/office/drawing/2014/main" id="{24FCC33A-AFCD-7A43-3021-FD3B43ECA77F}"/>
                </a:ext>
              </a:extLst>
            </p:cNvPr>
            <p:cNvCxnSpPr>
              <a:cxnSpLocks/>
              <a:stCxn id="96" idx="6"/>
              <a:endCxn id="97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>
              <a:extLst>
                <a:ext uri="{FF2B5EF4-FFF2-40B4-BE49-F238E27FC236}">
                  <a16:creationId xmlns:a16="http://schemas.microsoft.com/office/drawing/2014/main" id="{9F419115-C123-B9D5-0778-B8E35F0CA5F7}"/>
                </a:ext>
              </a:extLst>
            </p:cNvPr>
            <p:cNvCxnSpPr>
              <a:cxnSpLocks/>
              <a:stCxn id="96" idx="6"/>
              <a:endCxn id="98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>
              <a:extLst>
                <a:ext uri="{FF2B5EF4-FFF2-40B4-BE49-F238E27FC236}">
                  <a16:creationId xmlns:a16="http://schemas.microsoft.com/office/drawing/2014/main" id="{0184FC3A-7EA0-306E-6252-390C895D1170}"/>
                </a:ext>
              </a:extLst>
            </p:cNvPr>
            <p:cNvCxnSpPr>
              <a:cxnSpLocks/>
              <a:stCxn id="96" idx="6"/>
              <a:endCxn id="99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>
              <a:extLst>
                <a:ext uri="{FF2B5EF4-FFF2-40B4-BE49-F238E27FC236}">
                  <a16:creationId xmlns:a16="http://schemas.microsoft.com/office/drawing/2014/main" id="{771F0DDE-9EDA-E439-25DB-0393C8A4DE08}"/>
                </a:ext>
              </a:extLst>
            </p:cNvPr>
            <p:cNvCxnSpPr>
              <a:cxnSpLocks/>
              <a:stCxn id="97" idx="6"/>
              <a:endCxn id="100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>
              <a:extLst>
                <a:ext uri="{FF2B5EF4-FFF2-40B4-BE49-F238E27FC236}">
                  <a16:creationId xmlns:a16="http://schemas.microsoft.com/office/drawing/2014/main" id="{3C30AB25-16F9-EDD2-6CFE-BECA09261DA1}"/>
                </a:ext>
              </a:extLst>
            </p:cNvPr>
            <p:cNvCxnSpPr>
              <a:cxnSpLocks/>
              <a:stCxn id="98" idx="6"/>
              <a:endCxn id="100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diritto 111">
              <a:extLst>
                <a:ext uri="{FF2B5EF4-FFF2-40B4-BE49-F238E27FC236}">
                  <a16:creationId xmlns:a16="http://schemas.microsoft.com/office/drawing/2014/main" id="{8DC2B8BF-569D-E4A0-AFF4-F0F792C1D5E6}"/>
                </a:ext>
              </a:extLst>
            </p:cNvPr>
            <p:cNvCxnSpPr>
              <a:cxnSpLocks/>
              <a:stCxn id="99" idx="6"/>
              <a:endCxn id="100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ttangolo con angoli arrotondati 112">
            <a:extLst>
              <a:ext uri="{FF2B5EF4-FFF2-40B4-BE49-F238E27FC236}">
                <a16:creationId xmlns:a16="http://schemas.microsoft.com/office/drawing/2014/main" id="{BE98806F-3FD4-04CB-0BDE-A6F477886200}"/>
              </a:ext>
            </a:extLst>
          </p:cNvPr>
          <p:cNvSpPr/>
          <p:nvPr/>
        </p:nvSpPr>
        <p:spPr>
          <a:xfrm>
            <a:off x="3509798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920E56C0-186F-AF56-2CFD-9C76B3220ECE}"/>
              </a:ext>
            </a:extLst>
          </p:cNvPr>
          <p:cNvSpPr/>
          <p:nvPr/>
        </p:nvSpPr>
        <p:spPr>
          <a:xfrm>
            <a:off x="3700297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e 114">
            <a:extLst>
              <a:ext uri="{FF2B5EF4-FFF2-40B4-BE49-F238E27FC236}">
                <a16:creationId xmlns:a16="http://schemas.microsoft.com/office/drawing/2014/main" id="{8493AB95-12ED-D0A0-A94B-B4CD73913FC4}"/>
              </a:ext>
            </a:extLst>
          </p:cNvPr>
          <p:cNvSpPr/>
          <p:nvPr/>
        </p:nvSpPr>
        <p:spPr>
          <a:xfrm>
            <a:off x="4274729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32D3578D-409A-CEEE-9902-E96571B7E49D}"/>
              </a:ext>
            </a:extLst>
          </p:cNvPr>
          <p:cNvSpPr/>
          <p:nvPr/>
        </p:nvSpPr>
        <p:spPr>
          <a:xfrm>
            <a:off x="4893985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Stella a 5 punte 116">
            <a:extLst>
              <a:ext uri="{FF2B5EF4-FFF2-40B4-BE49-F238E27FC236}">
                <a16:creationId xmlns:a16="http://schemas.microsoft.com/office/drawing/2014/main" id="{9FA385CA-ACD3-FFA8-6FF2-8804D23BD08D}"/>
              </a:ext>
            </a:extLst>
          </p:cNvPr>
          <p:cNvSpPr/>
          <p:nvPr/>
        </p:nvSpPr>
        <p:spPr>
          <a:xfrm>
            <a:off x="3873043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Stella a 5 punte 117">
            <a:extLst>
              <a:ext uri="{FF2B5EF4-FFF2-40B4-BE49-F238E27FC236}">
                <a16:creationId xmlns:a16="http://schemas.microsoft.com/office/drawing/2014/main" id="{94B14EC5-40C5-EC0E-410F-31CF2C219118}"/>
              </a:ext>
            </a:extLst>
          </p:cNvPr>
          <p:cNvSpPr/>
          <p:nvPr/>
        </p:nvSpPr>
        <p:spPr>
          <a:xfrm>
            <a:off x="4548787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C039A9DE-AE49-F77A-EB55-A30A23AA333D}"/>
              </a:ext>
            </a:extLst>
          </p:cNvPr>
          <p:cNvCxnSpPr>
            <a:stCxn id="116" idx="4"/>
            <a:endCxn id="117" idx="0"/>
          </p:cNvCxnSpPr>
          <p:nvPr/>
        </p:nvCxnSpPr>
        <p:spPr>
          <a:xfrm flipH="1">
            <a:off x="4084059" y="687954"/>
            <a:ext cx="1020942" cy="2963074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2 122">
            <a:extLst>
              <a:ext uri="{FF2B5EF4-FFF2-40B4-BE49-F238E27FC236}">
                <a16:creationId xmlns:a16="http://schemas.microsoft.com/office/drawing/2014/main" id="{383A808A-8FD2-89DA-0499-24C3843157C0}"/>
              </a:ext>
            </a:extLst>
          </p:cNvPr>
          <p:cNvCxnSpPr>
            <a:cxnSpLocks/>
            <a:stCxn id="114" idx="4"/>
            <a:endCxn id="118" idx="0"/>
          </p:cNvCxnSpPr>
          <p:nvPr/>
        </p:nvCxnSpPr>
        <p:spPr>
          <a:xfrm>
            <a:off x="3911313" y="685800"/>
            <a:ext cx="848490" cy="2960137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>
            <a:extLst>
              <a:ext uri="{FF2B5EF4-FFF2-40B4-BE49-F238E27FC236}">
                <a16:creationId xmlns:a16="http://schemas.microsoft.com/office/drawing/2014/main" id="{21F658B5-0AF7-66D0-69E8-D19530107520}"/>
              </a:ext>
            </a:extLst>
          </p:cNvPr>
          <p:cNvCxnSpPr>
            <a:cxnSpLocks/>
            <a:stCxn id="115" idx="4"/>
            <a:endCxn id="118" idx="0"/>
          </p:cNvCxnSpPr>
          <p:nvPr/>
        </p:nvCxnSpPr>
        <p:spPr>
          <a:xfrm>
            <a:off x="4485745" y="677180"/>
            <a:ext cx="274058" cy="2968757"/>
          </a:xfrm>
          <a:prstGeom prst="straightConnector1">
            <a:avLst/>
          </a:prstGeom>
          <a:ln w="571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2 129">
            <a:extLst>
              <a:ext uri="{FF2B5EF4-FFF2-40B4-BE49-F238E27FC236}">
                <a16:creationId xmlns:a16="http://schemas.microsoft.com/office/drawing/2014/main" id="{E10C5943-6FEA-5DCE-AA66-F2C72FF307C4}"/>
              </a:ext>
            </a:extLst>
          </p:cNvPr>
          <p:cNvCxnSpPr>
            <a:cxnSpLocks/>
            <a:stCxn id="114" idx="4"/>
            <a:endCxn id="117" idx="0"/>
          </p:cNvCxnSpPr>
          <p:nvPr/>
        </p:nvCxnSpPr>
        <p:spPr>
          <a:xfrm>
            <a:off x="3911313" y="685800"/>
            <a:ext cx="172746" cy="2965228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ttore 2 132">
            <a:extLst>
              <a:ext uri="{FF2B5EF4-FFF2-40B4-BE49-F238E27FC236}">
                <a16:creationId xmlns:a16="http://schemas.microsoft.com/office/drawing/2014/main" id="{561AA67D-AF8D-9C92-17D5-E1CAAADACFEB}"/>
              </a:ext>
            </a:extLst>
          </p:cNvPr>
          <p:cNvCxnSpPr>
            <a:cxnSpLocks/>
            <a:stCxn id="115" idx="4"/>
            <a:endCxn id="117" idx="0"/>
          </p:cNvCxnSpPr>
          <p:nvPr/>
        </p:nvCxnSpPr>
        <p:spPr>
          <a:xfrm flipH="1">
            <a:off x="4084059" y="677180"/>
            <a:ext cx="401686" cy="2973848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B74ADAEF-F529-0B13-13DE-6D079B9AD4F9}"/>
              </a:ext>
            </a:extLst>
          </p:cNvPr>
          <p:cNvCxnSpPr>
            <a:cxnSpLocks/>
            <a:stCxn id="116" idx="4"/>
            <a:endCxn id="118" idx="0"/>
          </p:cNvCxnSpPr>
          <p:nvPr/>
        </p:nvCxnSpPr>
        <p:spPr>
          <a:xfrm flipH="1">
            <a:off x="4759803" y="687954"/>
            <a:ext cx="345198" cy="2957983"/>
          </a:xfrm>
          <a:prstGeom prst="straightConnector1">
            <a:avLst/>
          </a:prstGeom>
          <a:ln w="190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po 139">
            <a:extLst>
              <a:ext uri="{FF2B5EF4-FFF2-40B4-BE49-F238E27FC236}">
                <a16:creationId xmlns:a16="http://schemas.microsoft.com/office/drawing/2014/main" id="{8BF86F05-770B-9B6D-C957-D1A51AC401BF}"/>
              </a:ext>
            </a:extLst>
          </p:cNvPr>
          <p:cNvGrpSpPr/>
          <p:nvPr/>
        </p:nvGrpSpPr>
        <p:grpSpPr>
          <a:xfrm rot="5400000">
            <a:off x="6275619" y="1380166"/>
            <a:ext cx="1934308" cy="1615720"/>
            <a:chOff x="3130062" y="826477"/>
            <a:chExt cx="1934308" cy="1615720"/>
          </a:xfrm>
        </p:grpSpPr>
        <p:sp>
          <p:nvSpPr>
            <p:cNvPr id="141" name="Ovale 140">
              <a:extLst>
                <a:ext uri="{FF2B5EF4-FFF2-40B4-BE49-F238E27FC236}">
                  <a16:creationId xmlns:a16="http://schemas.microsoft.com/office/drawing/2014/main" id="{65C0CC4F-9BF1-72E8-EA4B-98F8905C11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e 141">
              <a:extLst>
                <a:ext uri="{FF2B5EF4-FFF2-40B4-BE49-F238E27FC236}">
                  <a16:creationId xmlns:a16="http://schemas.microsoft.com/office/drawing/2014/main" id="{516EA0CA-D4C0-8A2C-1A6C-3BDF1CD82CE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CB1976A-FAC4-F027-702B-81B7DDF7D1AE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e 143">
              <a:extLst>
                <a:ext uri="{FF2B5EF4-FFF2-40B4-BE49-F238E27FC236}">
                  <a16:creationId xmlns:a16="http://schemas.microsoft.com/office/drawing/2014/main" id="{07C23196-910C-F5DE-88F2-64458732872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e 144">
              <a:extLst>
                <a:ext uri="{FF2B5EF4-FFF2-40B4-BE49-F238E27FC236}">
                  <a16:creationId xmlns:a16="http://schemas.microsoft.com/office/drawing/2014/main" id="{1DBB14B8-69D3-2733-DC83-450402F3E00C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e 145">
              <a:extLst>
                <a:ext uri="{FF2B5EF4-FFF2-40B4-BE49-F238E27FC236}">
                  <a16:creationId xmlns:a16="http://schemas.microsoft.com/office/drawing/2014/main" id="{F00A1A81-BA67-7326-60E4-FDBBCA1EABF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e 146">
              <a:extLst>
                <a:ext uri="{FF2B5EF4-FFF2-40B4-BE49-F238E27FC236}">
                  <a16:creationId xmlns:a16="http://schemas.microsoft.com/office/drawing/2014/main" id="{74E07F29-F0D3-5C19-D9FF-290403CAC1C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3EB3D4DB-C503-8095-C0F2-66B4D77A53B2}"/>
                </a:ext>
              </a:extLst>
            </p:cNvPr>
            <p:cNvCxnSpPr>
              <a:stCxn id="141" idx="6"/>
              <a:endCxn id="144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A15A2C9D-380F-A993-9542-27210A6BA213}"/>
                </a:ext>
              </a:extLst>
            </p:cNvPr>
            <p:cNvCxnSpPr>
              <a:cxnSpLocks/>
              <a:stCxn id="142" idx="6"/>
              <a:endCxn id="144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DE96ED06-D284-ED88-E1C6-3A0AB79418A5}"/>
                </a:ext>
              </a:extLst>
            </p:cNvPr>
            <p:cNvCxnSpPr>
              <a:cxnSpLocks/>
              <a:stCxn id="141" idx="6"/>
              <a:endCxn id="145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F68B6C31-0637-2338-4700-1D600AE73358}"/>
                </a:ext>
              </a:extLst>
            </p:cNvPr>
            <p:cNvCxnSpPr>
              <a:cxnSpLocks/>
              <a:stCxn id="142" idx="6"/>
              <a:endCxn id="145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diritto 151">
              <a:extLst>
                <a:ext uri="{FF2B5EF4-FFF2-40B4-BE49-F238E27FC236}">
                  <a16:creationId xmlns:a16="http://schemas.microsoft.com/office/drawing/2014/main" id="{C9DBC311-49A6-4366-73A4-A73803005459}"/>
                </a:ext>
              </a:extLst>
            </p:cNvPr>
            <p:cNvCxnSpPr>
              <a:cxnSpLocks/>
              <a:stCxn id="141" idx="6"/>
              <a:endCxn id="146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diritto 152">
              <a:extLst>
                <a:ext uri="{FF2B5EF4-FFF2-40B4-BE49-F238E27FC236}">
                  <a16:creationId xmlns:a16="http://schemas.microsoft.com/office/drawing/2014/main" id="{83612D75-E951-9195-26C0-F001801883EE}"/>
                </a:ext>
              </a:extLst>
            </p:cNvPr>
            <p:cNvCxnSpPr>
              <a:cxnSpLocks/>
              <a:stCxn id="142" idx="6"/>
              <a:endCxn id="146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D7E0FAE6-CBD0-1D79-141F-CD71FC9535D1}"/>
                </a:ext>
              </a:extLst>
            </p:cNvPr>
            <p:cNvCxnSpPr>
              <a:cxnSpLocks/>
              <a:stCxn id="143" idx="6"/>
              <a:endCxn id="144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7D5BB0D0-A3CA-FE80-A49E-9DC0408D5D5E}"/>
                </a:ext>
              </a:extLst>
            </p:cNvPr>
            <p:cNvCxnSpPr>
              <a:cxnSpLocks/>
              <a:stCxn id="143" idx="6"/>
              <a:endCxn id="145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7362CFB2-20F2-5345-A6E2-27C2B3C2E022}"/>
                </a:ext>
              </a:extLst>
            </p:cNvPr>
            <p:cNvCxnSpPr>
              <a:cxnSpLocks/>
              <a:stCxn id="143" idx="6"/>
              <a:endCxn id="146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728B6131-A7BF-DCF7-793E-D05CCD1A5F0A}"/>
                </a:ext>
              </a:extLst>
            </p:cNvPr>
            <p:cNvCxnSpPr>
              <a:cxnSpLocks/>
              <a:stCxn id="144" idx="6"/>
              <a:endCxn id="147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FC19BBC-987C-38DA-A98E-3D7E5F02C121}"/>
                </a:ext>
              </a:extLst>
            </p:cNvPr>
            <p:cNvCxnSpPr>
              <a:cxnSpLocks/>
              <a:stCxn id="145" idx="6"/>
              <a:endCxn id="147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A39BF649-22EE-D12F-873E-3257C27924BE}"/>
                </a:ext>
              </a:extLst>
            </p:cNvPr>
            <p:cNvCxnSpPr>
              <a:cxnSpLocks/>
              <a:stCxn id="146" idx="6"/>
              <a:endCxn id="147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Ovale 160">
            <a:extLst>
              <a:ext uri="{FF2B5EF4-FFF2-40B4-BE49-F238E27FC236}">
                <a16:creationId xmlns:a16="http://schemas.microsoft.com/office/drawing/2014/main" id="{7A066835-31A4-B4CC-7A7D-7F1AF3001005}"/>
              </a:ext>
            </a:extLst>
          </p:cNvPr>
          <p:cNvSpPr/>
          <p:nvPr/>
        </p:nvSpPr>
        <p:spPr>
          <a:xfrm>
            <a:off x="6464151" y="245566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92691D7-6183-2787-88DF-609142AA07BA}"/>
              </a:ext>
            </a:extLst>
          </p:cNvPr>
          <p:cNvSpPr/>
          <p:nvPr/>
        </p:nvSpPr>
        <p:spPr>
          <a:xfrm>
            <a:off x="7038583" y="236946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2B287755-0D04-38CB-370E-9DAF252758D7}"/>
              </a:ext>
            </a:extLst>
          </p:cNvPr>
          <p:cNvSpPr/>
          <p:nvPr/>
        </p:nvSpPr>
        <p:spPr>
          <a:xfrm>
            <a:off x="7657839" y="247720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Stella a 5 punte 163">
            <a:extLst>
              <a:ext uri="{FF2B5EF4-FFF2-40B4-BE49-F238E27FC236}">
                <a16:creationId xmlns:a16="http://schemas.microsoft.com/office/drawing/2014/main" id="{6AB363DF-8212-B8CD-5E05-36D2A64D840A}"/>
              </a:ext>
            </a:extLst>
          </p:cNvPr>
          <p:cNvSpPr/>
          <p:nvPr/>
        </p:nvSpPr>
        <p:spPr>
          <a:xfrm>
            <a:off x="6636897" y="3632825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Stella a 5 punte 164">
            <a:extLst>
              <a:ext uri="{FF2B5EF4-FFF2-40B4-BE49-F238E27FC236}">
                <a16:creationId xmlns:a16="http://schemas.microsoft.com/office/drawing/2014/main" id="{0C0A6003-CEEA-AD58-C864-C70297A95A58}"/>
              </a:ext>
            </a:extLst>
          </p:cNvPr>
          <p:cNvSpPr/>
          <p:nvPr/>
        </p:nvSpPr>
        <p:spPr>
          <a:xfrm>
            <a:off x="7312641" y="3627734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reccia in giù 165">
            <a:extLst>
              <a:ext uri="{FF2B5EF4-FFF2-40B4-BE49-F238E27FC236}">
                <a16:creationId xmlns:a16="http://schemas.microsoft.com/office/drawing/2014/main" id="{1EA6C034-D256-A41B-C46A-27861CC63B13}"/>
              </a:ext>
            </a:extLst>
          </p:cNvPr>
          <p:cNvSpPr/>
          <p:nvPr/>
        </p:nvSpPr>
        <p:spPr>
          <a:xfrm>
            <a:off x="6957640" y="336515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ccia in giù 166">
            <a:extLst>
              <a:ext uri="{FF2B5EF4-FFF2-40B4-BE49-F238E27FC236}">
                <a16:creationId xmlns:a16="http://schemas.microsoft.com/office/drawing/2014/main" id="{08EA6EB4-3E59-3B2D-A199-77C89BDB1A54}"/>
              </a:ext>
            </a:extLst>
          </p:cNvPr>
          <p:cNvSpPr/>
          <p:nvPr/>
        </p:nvSpPr>
        <p:spPr>
          <a:xfrm>
            <a:off x="7038582" y="707626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ttangolo con angoli arrotondati 167">
            <a:extLst>
              <a:ext uri="{FF2B5EF4-FFF2-40B4-BE49-F238E27FC236}">
                <a16:creationId xmlns:a16="http://schemas.microsoft.com/office/drawing/2014/main" id="{BF6EED26-BFB8-9752-95D9-7BC66A73A8EF}"/>
              </a:ext>
            </a:extLst>
          </p:cNvPr>
          <p:cNvSpPr/>
          <p:nvPr/>
        </p:nvSpPr>
        <p:spPr>
          <a:xfrm>
            <a:off x="6273209" y="1164427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ccia in giù 168">
            <a:extLst>
              <a:ext uri="{FF2B5EF4-FFF2-40B4-BE49-F238E27FC236}">
                <a16:creationId xmlns:a16="http://schemas.microsoft.com/office/drawing/2014/main" id="{123976D1-D634-781A-BCFE-E5160E606366}"/>
              </a:ext>
            </a:extLst>
          </p:cNvPr>
          <p:cNvSpPr/>
          <p:nvPr/>
        </p:nvSpPr>
        <p:spPr>
          <a:xfrm rot="7769936">
            <a:off x="8189399" y="1724949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ccia in giù 170">
            <a:extLst>
              <a:ext uri="{FF2B5EF4-FFF2-40B4-BE49-F238E27FC236}">
                <a16:creationId xmlns:a16="http://schemas.microsoft.com/office/drawing/2014/main" id="{7D81473B-9ECB-3EDE-6005-A4CE26C7E778}"/>
              </a:ext>
            </a:extLst>
          </p:cNvPr>
          <p:cNvSpPr/>
          <p:nvPr/>
        </p:nvSpPr>
        <p:spPr>
          <a:xfrm rot="7769936">
            <a:off x="7927222" y="236418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24FADD9E-7A99-2B94-27E7-E0A9502780C5}"/>
              </a:ext>
            </a:extLst>
          </p:cNvPr>
          <p:cNvGrpSpPr/>
          <p:nvPr/>
        </p:nvGrpSpPr>
        <p:grpSpPr>
          <a:xfrm rot="5400000">
            <a:off x="9109341" y="1351218"/>
            <a:ext cx="1934308" cy="1615720"/>
            <a:chOff x="3130062" y="826477"/>
            <a:chExt cx="1934308" cy="1615720"/>
          </a:xfrm>
        </p:grpSpPr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FFEFE6E1-B90E-38BD-C84F-E0A704CA9166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e 173">
              <a:extLst>
                <a:ext uri="{FF2B5EF4-FFF2-40B4-BE49-F238E27FC236}">
                  <a16:creationId xmlns:a16="http://schemas.microsoft.com/office/drawing/2014/main" id="{F0939421-6B01-FEFB-E3AC-FFABEA7D682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e 174">
              <a:extLst>
                <a:ext uri="{FF2B5EF4-FFF2-40B4-BE49-F238E27FC236}">
                  <a16:creationId xmlns:a16="http://schemas.microsoft.com/office/drawing/2014/main" id="{49885F9A-FB6D-778D-FE2B-C4E72E16DE50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e 175">
              <a:extLst>
                <a:ext uri="{FF2B5EF4-FFF2-40B4-BE49-F238E27FC236}">
                  <a16:creationId xmlns:a16="http://schemas.microsoft.com/office/drawing/2014/main" id="{70552F89-C1B1-A400-E4BE-9D45CBFE08A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628C8A53-C3F4-F2B8-C932-BCE684A564C5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e 177">
              <a:extLst>
                <a:ext uri="{FF2B5EF4-FFF2-40B4-BE49-F238E27FC236}">
                  <a16:creationId xmlns:a16="http://schemas.microsoft.com/office/drawing/2014/main" id="{C2C750ED-BFDF-3E51-3FB8-8207A03A3AF1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e 178">
              <a:extLst>
                <a:ext uri="{FF2B5EF4-FFF2-40B4-BE49-F238E27FC236}">
                  <a16:creationId xmlns:a16="http://schemas.microsoft.com/office/drawing/2014/main" id="{F4120778-B46E-6C51-3AAB-C642593667F4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CF3F95D7-1D97-21E7-2A19-21AB1E7F6567}"/>
                </a:ext>
              </a:extLst>
            </p:cNvPr>
            <p:cNvCxnSpPr>
              <a:stCxn id="173" idx="6"/>
              <a:endCxn id="17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BFBAAF89-CFF1-D9D1-18D0-62FE879B1874}"/>
                </a:ext>
              </a:extLst>
            </p:cNvPr>
            <p:cNvCxnSpPr>
              <a:cxnSpLocks/>
              <a:stCxn id="174" idx="6"/>
              <a:endCxn id="17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214262AA-417A-46E7-27C8-C532EB6ADE0F}"/>
                </a:ext>
              </a:extLst>
            </p:cNvPr>
            <p:cNvCxnSpPr>
              <a:cxnSpLocks/>
              <a:stCxn id="173" idx="6"/>
              <a:endCxn id="17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182">
              <a:extLst>
                <a:ext uri="{FF2B5EF4-FFF2-40B4-BE49-F238E27FC236}">
                  <a16:creationId xmlns:a16="http://schemas.microsoft.com/office/drawing/2014/main" id="{509FDF13-CA3E-57CD-F28D-187C77C22E97}"/>
                </a:ext>
              </a:extLst>
            </p:cNvPr>
            <p:cNvCxnSpPr>
              <a:cxnSpLocks/>
              <a:stCxn id="174" idx="6"/>
              <a:endCxn id="17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183">
              <a:extLst>
                <a:ext uri="{FF2B5EF4-FFF2-40B4-BE49-F238E27FC236}">
                  <a16:creationId xmlns:a16="http://schemas.microsoft.com/office/drawing/2014/main" id="{35916AEF-948A-CF89-FCC7-9CA130102427}"/>
                </a:ext>
              </a:extLst>
            </p:cNvPr>
            <p:cNvCxnSpPr>
              <a:cxnSpLocks/>
              <a:stCxn id="173" idx="6"/>
              <a:endCxn id="17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diritto 184">
              <a:extLst>
                <a:ext uri="{FF2B5EF4-FFF2-40B4-BE49-F238E27FC236}">
                  <a16:creationId xmlns:a16="http://schemas.microsoft.com/office/drawing/2014/main" id="{E21352BD-F0AA-C55F-17AE-B5606AAC45C1}"/>
                </a:ext>
              </a:extLst>
            </p:cNvPr>
            <p:cNvCxnSpPr>
              <a:cxnSpLocks/>
              <a:stCxn id="174" idx="6"/>
              <a:endCxn id="17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diritto 185">
              <a:extLst>
                <a:ext uri="{FF2B5EF4-FFF2-40B4-BE49-F238E27FC236}">
                  <a16:creationId xmlns:a16="http://schemas.microsoft.com/office/drawing/2014/main" id="{76577AE3-E21A-2F30-4C04-2368FAE2B065}"/>
                </a:ext>
              </a:extLst>
            </p:cNvPr>
            <p:cNvCxnSpPr>
              <a:cxnSpLocks/>
              <a:stCxn id="175" idx="6"/>
              <a:endCxn id="17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diritto 186">
              <a:extLst>
                <a:ext uri="{FF2B5EF4-FFF2-40B4-BE49-F238E27FC236}">
                  <a16:creationId xmlns:a16="http://schemas.microsoft.com/office/drawing/2014/main" id="{C88F77B9-C974-9959-92AD-267BD57D4894}"/>
                </a:ext>
              </a:extLst>
            </p:cNvPr>
            <p:cNvCxnSpPr>
              <a:cxnSpLocks/>
              <a:stCxn id="175" idx="6"/>
              <a:endCxn id="17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diritto 187">
              <a:extLst>
                <a:ext uri="{FF2B5EF4-FFF2-40B4-BE49-F238E27FC236}">
                  <a16:creationId xmlns:a16="http://schemas.microsoft.com/office/drawing/2014/main" id="{71830F0C-7EF6-7721-8DA0-80BE025F9191}"/>
                </a:ext>
              </a:extLst>
            </p:cNvPr>
            <p:cNvCxnSpPr>
              <a:cxnSpLocks/>
              <a:stCxn id="175" idx="6"/>
              <a:endCxn id="17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diritto 188">
              <a:extLst>
                <a:ext uri="{FF2B5EF4-FFF2-40B4-BE49-F238E27FC236}">
                  <a16:creationId xmlns:a16="http://schemas.microsoft.com/office/drawing/2014/main" id="{3C7B7459-3B1F-8017-71B8-FAD168B61365}"/>
                </a:ext>
              </a:extLst>
            </p:cNvPr>
            <p:cNvCxnSpPr>
              <a:cxnSpLocks/>
              <a:stCxn id="176" idx="6"/>
              <a:endCxn id="17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29818B02-8685-8DC3-FEDA-3008A9D33969}"/>
                </a:ext>
              </a:extLst>
            </p:cNvPr>
            <p:cNvCxnSpPr>
              <a:cxnSpLocks/>
              <a:stCxn id="177" idx="6"/>
              <a:endCxn id="17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C86544D5-ABA9-073A-8CB7-A9BEBAA4F490}"/>
                </a:ext>
              </a:extLst>
            </p:cNvPr>
            <p:cNvCxnSpPr>
              <a:cxnSpLocks/>
              <a:stCxn id="178" idx="6"/>
              <a:endCxn id="17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Ovale 191">
            <a:extLst>
              <a:ext uri="{FF2B5EF4-FFF2-40B4-BE49-F238E27FC236}">
                <a16:creationId xmlns:a16="http://schemas.microsoft.com/office/drawing/2014/main" id="{2E64D26F-4D0F-CF8E-FBD3-468DB1F167DC}"/>
              </a:ext>
            </a:extLst>
          </p:cNvPr>
          <p:cNvSpPr/>
          <p:nvPr/>
        </p:nvSpPr>
        <p:spPr>
          <a:xfrm>
            <a:off x="9297873" y="216618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e 192">
            <a:extLst>
              <a:ext uri="{FF2B5EF4-FFF2-40B4-BE49-F238E27FC236}">
                <a16:creationId xmlns:a16="http://schemas.microsoft.com/office/drawing/2014/main" id="{30333AE5-3556-F1C1-09E1-C2FE9304358E}"/>
              </a:ext>
            </a:extLst>
          </p:cNvPr>
          <p:cNvSpPr/>
          <p:nvPr/>
        </p:nvSpPr>
        <p:spPr>
          <a:xfrm>
            <a:off x="9872305" y="207998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e 193">
            <a:extLst>
              <a:ext uri="{FF2B5EF4-FFF2-40B4-BE49-F238E27FC236}">
                <a16:creationId xmlns:a16="http://schemas.microsoft.com/office/drawing/2014/main" id="{24B72437-13F9-1F24-2449-F0A4B9DC6FEA}"/>
              </a:ext>
            </a:extLst>
          </p:cNvPr>
          <p:cNvSpPr/>
          <p:nvPr/>
        </p:nvSpPr>
        <p:spPr>
          <a:xfrm>
            <a:off x="10491561" y="218772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Stella a 5 punte 194">
            <a:extLst>
              <a:ext uri="{FF2B5EF4-FFF2-40B4-BE49-F238E27FC236}">
                <a16:creationId xmlns:a16="http://schemas.microsoft.com/office/drawing/2014/main" id="{49D540C1-AE67-E228-1BCE-CCE6E995CFCA}"/>
              </a:ext>
            </a:extLst>
          </p:cNvPr>
          <p:cNvSpPr/>
          <p:nvPr/>
        </p:nvSpPr>
        <p:spPr>
          <a:xfrm>
            <a:off x="9470619" y="3603877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Stella a 5 punte 195">
            <a:extLst>
              <a:ext uri="{FF2B5EF4-FFF2-40B4-BE49-F238E27FC236}">
                <a16:creationId xmlns:a16="http://schemas.microsoft.com/office/drawing/2014/main" id="{D6D21F1F-C796-6749-BD1D-17602AB0D95C}"/>
              </a:ext>
            </a:extLst>
          </p:cNvPr>
          <p:cNvSpPr/>
          <p:nvPr/>
        </p:nvSpPr>
        <p:spPr>
          <a:xfrm>
            <a:off x="10146363" y="3598786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reccia in giù 197">
            <a:extLst>
              <a:ext uri="{FF2B5EF4-FFF2-40B4-BE49-F238E27FC236}">
                <a16:creationId xmlns:a16="http://schemas.microsoft.com/office/drawing/2014/main" id="{49665270-F96A-96BB-4D2F-F0628723E8A4}"/>
              </a:ext>
            </a:extLst>
          </p:cNvPr>
          <p:cNvSpPr/>
          <p:nvPr/>
        </p:nvSpPr>
        <p:spPr>
          <a:xfrm>
            <a:off x="9872304" y="67867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e 201">
            <a:extLst>
              <a:ext uri="{FF2B5EF4-FFF2-40B4-BE49-F238E27FC236}">
                <a16:creationId xmlns:a16="http://schemas.microsoft.com/office/drawing/2014/main" id="{82F1384A-02A2-983B-6BE5-5F3E66FBB407}"/>
              </a:ext>
            </a:extLst>
          </p:cNvPr>
          <p:cNvSpPr/>
          <p:nvPr/>
        </p:nvSpPr>
        <p:spPr>
          <a:xfrm rot="5400000">
            <a:off x="11728914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e 202">
            <a:extLst>
              <a:ext uri="{FF2B5EF4-FFF2-40B4-BE49-F238E27FC236}">
                <a16:creationId xmlns:a16="http://schemas.microsoft.com/office/drawing/2014/main" id="{D7536B41-21B8-3DFD-72CF-7B4B64D96803}"/>
              </a:ext>
            </a:extLst>
          </p:cNvPr>
          <p:cNvSpPr/>
          <p:nvPr/>
        </p:nvSpPr>
        <p:spPr>
          <a:xfrm rot="5400000">
            <a:off x="11463292" y="2530538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4" name="Ovale 203">
            <a:extLst>
              <a:ext uri="{FF2B5EF4-FFF2-40B4-BE49-F238E27FC236}">
                <a16:creationId xmlns:a16="http://schemas.microsoft.com/office/drawing/2014/main" id="{FE3DF5E5-B9B6-5E02-C1E6-8C3E0F06E0F8}"/>
              </a:ext>
            </a:extLst>
          </p:cNvPr>
          <p:cNvSpPr/>
          <p:nvPr/>
        </p:nvSpPr>
        <p:spPr>
          <a:xfrm rot="5400000">
            <a:off x="11191522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e 204">
            <a:extLst>
              <a:ext uri="{FF2B5EF4-FFF2-40B4-BE49-F238E27FC236}">
                <a16:creationId xmlns:a16="http://schemas.microsoft.com/office/drawing/2014/main" id="{81FE0B65-144D-9C35-AAC1-6EFB281BC3C6}"/>
              </a:ext>
            </a:extLst>
          </p:cNvPr>
          <p:cNvSpPr/>
          <p:nvPr/>
        </p:nvSpPr>
        <p:spPr>
          <a:xfrm rot="5400000">
            <a:off x="11728914" y="28709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e 205">
            <a:extLst>
              <a:ext uri="{FF2B5EF4-FFF2-40B4-BE49-F238E27FC236}">
                <a16:creationId xmlns:a16="http://schemas.microsoft.com/office/drawing/2014/main" id="{BBBE358F-D668-41A2-17D7-6AC5123DBF07}"/>
              </a:ext>
            </a:extLst>
          </p:cNvPr>
          <p:cNvSpPr/>
          <p:nvPr/>
        </p:nvSpPr>
        <p:spPr>
          <a:xfrm rot="5400000">
            <a:off x="1146329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7" name="Ovale 206">
            <a:extLst>
              <a:ext uri="{FF2B5EF4-FFF2-40B4-BE49-F238E27FC236}">
                <a16:creationId xmlns:a16="http://schemas.microsoft.com/office/drawing/2014/main" id="{E8014951-9428-B043-4963-0F0D22F8764F}"/>
              </a:ext>
            </a:extLst>
          </p:cNvPr>
          <p:cNvSpPr/>
          <p:nvPr/>
        </p:nvSpPr>
        <p:spPr>
          <a:xfrm rot="5400000">
            <a:off x="1119152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8" name="Ovale 207">
            <a:extLst>
              <a:ext uri="{FF2B5EF4-FFF2-40B4-BE49-F238E27FC236}">
                <a16:creationId xmlns:a16="http://schemas.microsoft.com/office/drawing/2014/main" id="{158F4884-7018-8109-1D39-6131D1F6BB48}"/>
              </a:ext>
            </a:extLst>
          </p:cNvPr>
          <p:cNvSpPr/>
          <p:nvPr/>
        </p:nvSpPr>
        <p:spPr>
          <a:xfrm rot="5400000">
            <a:off x="11463292" y="3211355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5465CB52-11F1-9BB9-1E78-558BA19D0EAF}"/>
              </a:ext>
            </a:extLst>
          </p:cNvPr>
          <p:cNvCxnSpPr>
            <a:stCxn id="202" idx="6"/>
            <a:endCxn id="205" idx="2"/>
          </p:cNvCxnSpPr>
          <p:nvPr/>
        </p:nvCxnSpPr>
        <p:spPr>
          <a:xfrm rot="5400000">
            <a:off x="11748704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diritto 209">
            <a:extLst>
              <a:ext uri="{FF2B5EF4-FFF2-40B4-BE49-F238E27FC236}">
                <a16:creationId xmlns:a16="http://schemas.microsoft.com/office/drawing/2014/main" id="{C3DB21E0-79F8-1986-7FBB-C8EF6705A242}"/>
              </a:ext>
            </a:extLst>
          </p:cNvPr>
          <p:cNvCxnSpPr>
            <a:cxnSpLocks/>
            <a:stCxn id="203" idx="6"/>
            <a:endCxn id="205" idx="2"/>
          </p:cNvCxnSpPr>
          <p:nvPr/>
        </p:nvCxnSpPr>
        <p:spPr>
          <a:xfrm rot="5400000" flipV="1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diritto 210">
            <a:extLst>
              <a:ext uri="{FF2B5EF4-FFF2-40B4-BE49-F238E27FC236}">
                <a16:creationId xmlns:a16="http://schemas.microsoft.com/office/drawing/2014/main" id="{EA73E09C-57A8-6343-B482-4608026DC1B8}"/>
              </a:ext>
            </a:extLst>
          </p:cNvPr>
          <p:cNvCxnSpPr>
            <a:cxnSpLocks/>
            <a:stCxn id="202" idx="6"/>
            <a:endCxn id="206" idx="2"/>
          </p:cNvCxnSpPr>
          <p:nvPr/>
        </p:nvCxnSpPr>
        <p:spPr>
          <a:xfrm rot="5400000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ttore diritto 211">
            <a:extLst>
              <a:ext uri="{FF2B5EF4-FFF2-40B4-BE49-F238E27FC236}">
                <a16:creationId xmlns:a16="http://schemas.microsoft.com/office/drawing/2014/main" id="{6BA6DCB3-4ADB-0F84-4011-66C5C9FC4180}"/>
              </a:ext>
            </a:extLst>
          </p:cNvPr>
          <p:cNvCxnSpPr>
            <a:cxnSpLocks/>
            <a:stCxn id="203" idx="6"/>
            <a:endCxn id="206" idx="2"/>
          </p:cNvCxnSpPr>
          <p:nvPr/>
        </p:nvCxnSpPr>
        <p:spPr>
          <a:xfrm rot="5400000">
            <a:off x="11483082" y="2795740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diritto 212">
            <a:extLst>
              <a:ext uri="{FF2B5EF4-FFF2-40B4-BE49-F238E27FC236}">
                <a16:creationId xmlns:a16="http://schemas.microsoft.com/office/drawing/2014/main" id="{BA6E07C6-8A44-629D-8327-27DD8C4853A6}"/>
              </a:ext>
            </a:extLst>
          </p:cNvPr>
          <p:cNvCxnSpPr>
            <a:cxnSpLocks/>
            <a:stCxn id="203" idx="6"/>
            <a:endCxn id="207" idx="2"/>
          </p:cNvCxnSpPr>
          <p:nvPr/>
        </p:nvCxnSpPr>
        <p:spPr>
          <a:xfrm rot="5400000">
            <a:off x="11347198" y="2659855"/>
            <a:ext cx="150414" cy="2717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ttore diritto 213">
            <a:extLst>
              <a:ext uri="{FF2B5EF4-FFF2-40B4-BE49-F238E27FC236}">
                <a16:creationId xmlns:a16="http://schemas.microsoft.com/office/drawing/2014/main" id="{90D0D3A0-4A27-A654-1B66-5B01503424B6}"/>
              </a:ext>
            </a:extLst>
          </p:cNvPr>
          <p:cNvCxnSpPr>
            <a:cxnSpLocks/>
            <a:stCxn id="204" idx="6"/>
            <a:endCxn id="207" idx="2"/>
          </p:cNvCxnSpPr>
          <p:nvPr/>
        </p:nvCxnSpPr>
        <p:spPr>
          <a:xfrm rot="5400000">
            <a:off x="11211313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ttore diritto 214">
            <a:extLst>
              <a:ext uri="{FF2B5EF4-FFF2-40B4-BE49-F238E27FC236}">
                <a16:creationId xmlns:a16="http://schemas.microsoft.com/office/drawing/2014/main" id="{A637E587-7CEC-6CCB-3D81-1003C9AEBCD7}"/>
              </a:ext>
            </a:extLst>
          </p:cNvPr>
          <p:cNvCxnSpPr>
            <a:cxnSpLocks/>
            <a:stCxn id="206" idx="6"/>
            <a:endCxn id="208" idx="2"/>
          </p:cNvCxnSpPr>
          <p:nvPr/>
        </p:nvCxnSpPr>
        <p:spPr>
          <a:xfrm rot="5400000" flipV="1">
            <a:off x="11483082" y="3136148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ttore diritto 215">
            <a:extLst>
              <a:ext uri="{FF2B5EF4-FFF2-40B4-BE49-F238E27FC236}">
                <a16:creationId xmlns:a16="http://schemas.microsoft.com/office/drawing/2014/main" id="{E5B8DDA2-C76D-CAE4-068D-3A2B7E554566}"/>
              </a:ext>
            </a:extLst>
          </p:cNvPr>
          <p:cNvCxnSpPr>
            <a:cxnSpLocks/>
            <a:stCxn id="207" idx="6"/>
            <a:endCxn id="208" idx="2"/>
          </p:cNvCxnSpPr>
          <p:nvPr/>
        </p:nvCxnSpPr>
        <p:spPr>
          <a:xfrm rot="5400000" flipV="1">
            <a:off x="11347198" y="3000264"/>
            <a:ext cx="150414" cy="2717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e 218">
            <a:extLst>
              <a:ext uri="{FF2B5EF4-FFF2-40B4-BE49-F238E27FC236}">
                <a16:creationId xmlns:a16="http://schemas.microsoft.com/office/drawing/2014/main" id="{BB993933-3AD3-BEB5-D116-AF58F336919E}"/>
              </a:ext>
            </a:extLst>
          </p:cNvPr>
          <p:cNvSpPr/>
          <p:nvPr/>
        </p:nvSpPr>
        <p:spPr>
          <a:xfrm rot="5400000">
            <a:off x="11728913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e 219">
            <a:extLst>
              <a:ext uri="{FF2B5EF4-FFF2-40B4-BE49-F238E27FC236}">
                <a16:creationId xmlns:a16="http://schemas.microsoft.com/office/drawing/2014/main" id="{4CC883EC-C172-AB3C-ADB2-9E6BC22229A6}"/>
              </a:ext>
            </a:extLst>
          </p:cNvPr>
          <p:cNvSpPr/>
          <p:nvPr/>
        </p:nvSpPr>
        <p:spPr>
          <a:xfrm rot="5400000">
            <a:off x="11463291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e 220">
            <a:extLst>
              <a:ext uri="{FF2B5EF4-FFF2-40B4-BE49-F238E27FC236}">
                <a16:creationId xmlns:a16="http://schemas.microsoft.com/office/drawing/2014/main" id="{21603849-E163-8A92-3017-3EB80D5A19EB}"/>
              </a:ext>
            </a:extLst>
          </p:cNvPr>
          <p:cNvSpPr/>
          <p:nvPr/>
        </p:nvSpPr>
        <p:spPr>
          <a:xfrm rot="5400000">
            <a:off x="11191521" y="1371038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e 221">
            <a:extLst>
              <a:ext uri="{FF2B5EF4-FFF2-40B4-BE49-F238E27FC236}">
                <a16:creationId xmlns:a16="http://schemas.microsoft.com/office/drawing/2014/main" id="{4FC6F67E-7CAB-EA04-5CA3-45B1D629423B}"/>
              </a:ext>
            </a:extLst>
          </p:cNvPr>
          <p:cNvSpPr/>
          <p:nvPr/>
        </p:nvSpPr>
        <p:spPr>
          <a:xfrm rot="5400000">
            <a:off x="11728913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e 222">
            <a:extLst>
              <a:ext uri="{FF2B5EF4-FFF2-40B4-BE49-F238E27FC236}">
                <a16:creationId xmlns:a16="http://schemas.microsoft.com/office/drawing/2014/main" id="{0613C60A-3C1B-0E17-B122-D0A675774AD5}"/>
              </a:ext>
            </a:extLst>
          </p:cNvPr>
          <p:cNvSpPr/>
          <p:nvPr/>
        </p:nvSpPr>
        <p:spPr>
          <a:xfrm rot="5400000">
            <a:off x="11463291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e 223">
            <a:extLst>
              <a:ext uri="{FF2B5EF4-FFF2-40B4-BE49-F238E27FC236}">
                <a16:creationId xmlns:a16="http://schemas.microsoft.com/office/drawing/2014/main" id="{E72E1928-D333-3D2D-30A8-98F1BC6EB383}"/>
              </a:ext>
            </a:extLst>
          </p:cNvPr>
          <p:cNvSpPr/>
          <p:nvPr/>
        </p:nvSpPr>
        <p:spPr>
          <a:xfrm rot="5400000">
            <a:off x="11191521" y="1711446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e 224">
            <a:extLst>
              <a:ext uri="{FF2B5EF4-FFF2-40B4-BE49-F238E27FC236}">
                <a16:creationId xmlns:a16="http://schemas.microsoft.com/office/drawing/2014/main" id="{0F5F020B-1917-BBD8-7BF5-387E220C570E}"/>
              </a:ext>
            </a:extLst>
          </p:cNvPr>
          <p:cNvSpPr/>
          <p:nvPr/>
        </p:nvSpPr>
        <p:spPr>
          <a:xfrm rot="5400000">
            <a:off x="11463291" y="2051855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Connettore diritto 225">
            <a:extLst>
              <a:ext uri="{FF2B5EF4-FFF2-40B4-BE49-F238E27FC236}">
                <a16:creationId xmlns:a16="http://schemas.microsoft.com/office/drawing/2014/main" id="{3BAE73CD-F055-23D8-2E76-3A2DEC2AED32}"/>
              </a:ext>
            </a:extLst>
          </p:cNvPr>
          <p:cNvCxnSpPr>
            <a:stCxn id="219" idx="6"/>
            <a:endCxn id="222" idx="2"/>
          </p:cNvCxnSpPr>
          <p:nvPr/>
        </p:nvCxnSpPr>
        <p:spPr>
          <a:xfrm rot="5400000">
            <a:off x="11748703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ttore diritto 226">
            <a:extLst>
              <a:ext uri="{FF2B5EF4-FFF2-40B4-BE49-F238E27FC236}">
                <a16:creationId xmlns:a16="http://schemas.microsoft.com/office/drawing/2014/main" id="{020B306A-5E88-FC6F-10FE-C1D85E8E033B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rot="5400000" flipV="1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nettore diritto 227">
            <a:extLst>
              <a:ext uri="{FF2B5EF4-FFF2-40B4-BE49-F238E27FC236}">
                <a16:creationId xmlns:a16="http://schemas.microsoft.com/office/drawing/2014/main" id="{C77A6642-6D3E-3F03-9504-BAE8DF347812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rot="5400000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nettore diritto 228">
            <a:extLst>
              <a:ext uri="{FF2B5EF4-FFF2-40B4-BE49-F238E27FC236}">
                <a16:creationId xmlns:a16="http://schemas.microsoft.com/office/drawing/2014/main" id="{3B2F96BF-B284-6C94-B66C-2BAD4DF8D4F1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rot="5400000">
            <a:off x="11483081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nettore diritto 229">
            <a:extLst>
              <a:ext uri="{FF2B5EF4-FFF2-40B4-BE49-F238E27FC236}">
                <a16:creationId xmlns:a16="http://schemas.microsoft.com/office/drawing/2014/main" id="{AF7A40F2-4F73-5A60-FC45-9FBAC3015A04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 rot="5400000">
            <a:off x="11347197" y="1500355"/>
            <a:ext cx="150414" cy="271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ttore diritto 230">
            <a:extLst>
              <a:ext uri="{FF2B5EF4-FFF2-40B4-BE49-F238E27FC236}">
                <a16:creationId xmlns:a16="http://schemas.microsoft.com/office/drawing/2014/main" id="{A71711AC-EB1B-D0E2-43A1-CEB8527FB882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rot="5400000">
            <a:off x="11211312" y="1636240"/>
            <a:ext cx="1504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ttore diritto 231">
            <a:extLst>
              <a:ext uri="{FF2B5EF4-FFF2-40B4-BE49-F238E27FC236}">
                <a16:creationId xmlns:a16="http://schemas.microsoft.com/office/drawing/2014/main" id="{525AE4BB-9CDA-5A6A-EFFD-9CC64E5281F5}"/>
              </a:ext>
            </a:extLst>
          </p:cNvPr>
          <p:cNvCxnSpPr>
            <a:cxnSpLocks/>
            <a:stCxn id="223" idx="6"/>
            <a:endCxn id="225" idx="2"/>
          </p:cNvCxnSpPr>
          <p:nvPr/>
        </p:nvCxnSpPr>
        <p:spPr>
          <a:xfrm rot="5400000" flipV="1">
            <a:off x="11483081" y="1976648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nettore diritto 232">
            <a:extLst>
              <a:ext uri="{FF2B5EF4-FFF2-40B4-BE49-F238E27FC236}">
                <a16:creationId xmlns:a16="http://schemas.microsoft.com/office/drawing/2014/main" id="{5CC1CCCE-BC18-6360-2C1A-CE15CE21D08A}"/>
              </a:ext>
            </a:extLst>
          </p:cNvPr>
          <p:cNvCxnSpPr>
            <a:cxnSpLocks/>
            <a:stCxn id="224" idx="6"/>
            <a:endCxn id="225" idx="2"/>
          </p:cNvCxnSpPr>
          <p:nvPr/>
        </p:nvCxnSpPr>
        <p:spPr>
          <a:xfrm rot="5400000" flipV="1">
            <a:off x="11347197" y="1840764"/>
            <a:ext cx="150414" cy="2717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roce 233">
            <a:extLst>
              <a:ext uri="{FF2B5EF4-FFF2-40B4-BE49-F238E27FC236}">
                <a16:creationId xmlns:a16="http://schemas.microsoft.com/office/drawing/2014/main" id="{AAB8B95A-820B-825B-B8A6-AC19AC745310}"/>
              </a:ext>
            </a:extLst>
          </p:cNvPr>
          <p:cNvSpPr/>
          <p:nvPr/>
        </p:nvSpPr>
        <p:spPr>
          <a:xfrm>
            <a:off x="11467116" y="2291194"/>
            <a:ext cx="189997" cy="189996"/>
          </a:xfrm>
          <a:prstGeom prst="plus">
            <a:avLst>
              <a:gd name="adj" fmla="val 3844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Freccia in giù 234">
            <a:extLst>
              <a:ext uri="{FF2B5EF4-FFF2-40B4-BE49-F238E27FC236}">
                <a16:creationId xmlns:a16="http://schemas.microsoft.com/office/drawing/2014/main" id="{133B29E2-600B-8251-A243-D7A1E7E8A9DB}"/>
              </a:ext>
            </a:extLst>
          </p:cNvPr>
          <p:cNvSpPr/>
          <p:nvPr/>
        </p:nvSpPr>
        <p:spPr>
          <a:xfrm rot="2597094">
            <a:off x="10537349" y="2792058"/>
            <a:ext cx="425440" cy="63914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CasellaDiTesto 235">
            <a:extLst>
              <a:ext uri="{FF2B5EF4-FFF2-40B4-BE49-F238E27FC236}">
                <a16:creationId xmlns:a16="http://schemas.microsoft.com/office/drawing/2014/main" id="{FFE9DD5B-164E-3589-CBAF-0A2D7ED5FBF5}"/>
              </a:ext>
            </a:extLst>
          </p:cNvPr>
          <p:cNvSpPr txBox="1"/>
          <p:nvPr/>
        </p:nvSpPr>
        <p:spPr>
          <a:xfrm>
            <a:off x="309513" y="4362273"/>
            <a:ext cx="27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Behavioral interpretability</a:t>
            </a:r>
          </a:p>
        </p:txBody>
      </p:sp>
      <p:sp>
        <p:nvSpPr>
          <p:cNvPr id="237" name="CasellaDiTesto 236">
            <a:extLst>
              <a:ext uri="{FF2B5EF4-FFF2-40B4-BE49-F238E27FC236}">
                <a16:creationId xmlns:a16="http://schemas.microsoft.com/office/drawing/2014/main" id="{AAD3AC3B-B5B6-FF21-BC5A-1852F8720AAB}"/>
              </a:ext>
            </a:extLst>
          </p:cNvPr>
          <p:cNvSpPr txBox="1"/>
          <p:nvPr/>
        </p:nvSpPr>
        <p:spPr>
          <a:xfrm>
            <a:off x="3311306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Attributional interpretability</a:t>
            </a:r>
          </a:p>
        </p:txBody>
      </p:sp>
      <p:sp>
        <p:nvSpPr>
          <p:cNvPr id="238" name="CasellaDiTesto 237">
            <a:extLst>
              <a:ext uri="{FF2B5EF4-FFF2-40B4-BE49-F238E27FC236}">
                <a16:creationId xmlns:a16="http://schemas.microsoft.com/office/drawing/2014/main" id="{35B4DDB7-7685-97A0-71CB-8AFB928C9971}"/>
              </a:ext>
            </a:extLst>
          </p:cNvPr>
          <p:cNvSpPr txBox="1"/>
          <p:nvPr/>
        </p:nvSpPr>
        <p:spPr>
          <a:xfrm>
            <a:off x="8942357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Mechanicistic</a:t>
            </a:r>
            <a:r>
              <a:rPr lang="en-US" b="1" dirty="0"/>
              <a:t> interpretability</a:t>
            </a:r>
          </a:p>
        </p:txBody>
      </p:sp>
      <p:sp>
        <p:nvSpPr>
          <p:cNvPr id="239" name="CasellaDiTesto 238">
            <a:extLst>
              <a:ext uri="{FF2B5EF4-FFF2-40B4-BE49-F238E27FC236}">
                <a16:creationId xmlns:a16="http://schemas.microsoft.com/office/drawing/2014/main" id="{C3AAFCC9-3A7D-A94B-5687-2870F15DB3B3}"/>
              </a:ext>
            </a:extLst>
          </p:cNvPr>
          <p:cNvSpPr txBox="1"/>
          <p:nvPr/>
        </p:nvSpPr>
        <p:spPr>
          <a:xfrm>
            <a:off x="6009717" y="4295015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Concept-based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2213918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e 26">
            <a:extLst>
              <a:ext uri="{FF2B5EF4-FFF2-40B4-BE49-F238E27FC236}">
                <a16:creationId xmlns:a16="http://schemas.microsoft.com/office/drawing/2014/main" id="{0F6E06E3-09F7-95D2-B6F3-547AF7FECF8F}"/>
              </a:ext>
            </a:extLst>
          </p:cNvPr>
          <p:cNvSpPr/>
          <p:nvPr/>
        </p:nvSpPr>
        <p:spPr>
          <a:xfrm rot="5400000">
            <a:off x="181763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EA6F4F06-1CCB-E7A8-CECF-630EE662DCC1}"/>
              </a:ext>
            </a:extLst>
          </p:cNvPr>
          <p:cNvSpPr/>
          <p:nvPr/>
        </p:nvSpPr>
        <p:spPr>
          <a:xfrm rot="5400000">
            <a:off x="1227616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C5DB3A42-464F-37EF-0C93-6FE23EA2D6D6}"/>
              </a:ext>
            </a:extLst>
          </p:cNvPr>
          <p:cNvSpPr/>
          <p:nvPr/>
        </p:nvSpPr>
        <p:spPr>
          <a:xfrm rot="5400000">
            <a:off x="623944" y="4246516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DAD978C-1C2F-4AB9-78AC-468EC8F0F0BC}"/>
              </a:ext>
            </a:extLst>
          </p:cNvPr>
          <p:cNvSpPr/>
          <p:nvPr/>
        </p:nvSpPr>
        <p:spPr>
          <a:xfrm rot="5400000">
            <a:off x="181763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6154F5FB-9402-1866-1C74-B75FC4C1861D}"/>
              </a:ext>
            </a:extLst>
          </p:cNvPr>
          <p:cNvSpPr/>
          <p:nvPr/>
        </p:nvSpPr>
        <p:spPr>
          <a:xfrm rot="5400000">
            <a:off x="1227616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8E392F87-0272-715F-91B3-D38742902048}"/>
              </a:ext>
            </a:extLst>
          </p:cNvPr>
          <p:cNvSpPr/>
          <p:nvPr/>
        </p:nvSpPr>
        <p:spPr>
          <a:xfrm rot="5400000">
            <a:off x="623944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EAF674E3-99D1-E46A-0E6B-4A1C66F74DB7}"/>
              </a:ext>
            </a:extLst>
          </p:cNvPr>
          <p:cNvSpPr/>
          <p:nvPr/>
        </p:nvSpPr>
        <p:spPr>
          <a:xfrm rot="5400000">
            <a:off x="1227617" y="5758794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14B0875-1487-C635-E267-9974BD05A656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 rot="5400000">
            <a:off x="1861593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74F9DBF1-B7B4-4B22-DA83-AD82E287A263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rot="5400000" flipV="1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C3197F25-DD37-A17D-4B75-426F984C4B58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 rot="5400000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854458C5-6C5E-F330-64D4-62C834A53F25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rot="5400000">
            <a:off x="1271576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7BDAD47-18D6-B779-BCE5-EC972828871F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 rot="5400000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87199F4E-617E-F238-CF9D-36ED4C5D5A62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rot="5400000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F75A1DE6-FBDC-8307-0482-3B8193041372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rot="5400000" flipV="1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0E8C9274-602F-FFAD-B564-639498D12F87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 rot="5400000" flipV="1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8DE860B-BACF-D77B-094B-CA3E3BF725D4}"/>
              </a:ext>
            </a:extLst>
          </p:cNvPr>
          <p:cNvCxnSpPr>
            <a:cxnSpLocks/>
            <a:stCxn id="29" idx="6"/>
            <a:endCxn id="32" idx="2"/>
          </p:cNvCxnSpPr>
          <p:nvPr/>
        </p:nvCxnSpPr>
        <p:spPr>
          <a:xfrm rot="5400000">
            <a:off x="667904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EDB4480E-85A9-CA32-6A97-A007EEBA69B4}"/>
              </a:ext>
            </a:extLst>
          </p:cNvPr>
          <p:cNvCxnSpPr>
            <a:cxnSpLocks/>
            <a:stCxn id="30" idx="6"/>
            <a:endCxn id="33" idx="2"/>
          </p:cNvCxnSpPr>
          <p:nvPr/>
        </p:nvCxnSpPr>
        <p:spPr>
          <a:xfrm rot="5400000">
            <a:off x="1566585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DFE7EB0E-6A97-90E0-057D-764E5FDDFF61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 rot="5400000" flipV="1">
            <a:off x="1271576" y="559173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AE5A9F1F-B3CB-1421-F119-FD283FCCE437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 rot="5400000" flipV="1">
            <a:off x="969740" y="5289903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72A9BF20-DFE8-9CD2-76A8-5E329FBA354A}"/>
              </a:ext>
            </a:extLst>
          </p:cNvPr>
          <p:cNvSpPr/>
          <p:nvPr/>
        </p:nvSpPr>
        <p:spPr>
          <a:xfrm rot="5400000">
            <a:off x="4047372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DFACFFF4-B01A-496B-1C40-171512BB2DC2}"/>
              </a:ext>
            </a:extLst>
          </p:cNvPr>
          <p:cNvSpPr/>
          <p:nvPr/>
        </p:nvSpPr>
        <p:spPr>
          <a:xfrm rot="5400000">
            <a:off x="3457355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4138ECBD-DF72-DB7D-167A-633006A0B740}"/>
              </a:ext>
            </a:extLst>
          </p:cNvPr>
          <p:cNvSpPr/>
          <p:nvPr/>
        </p:nvSpPr>
        <p:spPr>
          <a:xfrm rot="5400000">
            <a:off x="285368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E31C1DC5-DD96-35D8-3004-FE5ED6AE2470}"/>
              </a:ext>
            </a:extLst>
          </p:cNvPr>
          <p:cNvSpPr/>
          <p:nvPr/>
        </p:nvSpPr>
        <p:spPr>
          <a:xfrm rot="5400000">
            <a:off x="4047372" y="50026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9ACEBEDA-26DD-0C95-5C13-3AB850B08C73}"/>
              </a:ext>
            </a:extLst>
          </p:cNvPr>
          <p:cNvSpPr/>
          <p:nvPr/>
        </p:nvSpPr>
        <p:spPr>
          <a:xfrm rot="5400000">
            <a:off x="3457355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F39DAC94-96CC-3528-6A48-CF09EB51E65C}"/>
              </a:ext>
            </a:extLst>
          </p:cNvPr>
          <p:cNvSpPr/>
          <p:nvPr/>
        </p:nvSpPr>
        <p:spPr>
          <a:xfrm rot="5400000">
            <a:off x="285368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927D03DE-4448-0D51-E7A6-6899F78CB3E1}"/>
              </a:ext>
            </a:extLst>
          </p:cNvPr>
          <p:cNvSpPr/>
          <p:nvPr/>
        </p:nvSpPr>
        <p:spPr>
          <a:xfrm rot="5400000">
            <a:off x="3457356" y="5758794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DEEDF610-7EA2-2578-FFD7-9F88C4701A47}"/>
              </a:ext>
            </a:extLst>
          </p:cNvPr>
          <p:cNvCxnSpPr>
            <a:stCxn id="47" idx="6"/>
            <a:endCxn id="50" idx="2"/>
          </p:cNvCxnSpPr>
          <p:nvPr/>
        </p:nvCxnSpPr>
        <p:spPr>
          <a:xfrm rot="5400000">
            <a:off x="4091332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FECEC59B-2F25-FB25-CD20-6160323C6185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rot="5400000" flipV="1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53C3D340-FA71-41C3-5A09-EE284522007E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 rot="5400000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5EAA9775-7BBC-6301-5FD1-CCADC800E3D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rot="5400000">
            <a:off x="3501315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30C19CE2-EBCA-C4A9-AD1B-63B0F8E3B1BB}"/>
              </a:ext>
            </a:extLst>
          </p:cNvPr>
          <p:cNvCxnSpPr>
            <a:cxnSpLocks/>
            <a:stCxn id="47" idx="6"/>
            <a:endCxn id="52" idx="2"/>
          </p:cNvCxnSpPr>
          <p:nvPr/>
        </p:nvCxnSpPr>
        <p:spPr>
          <a:xfrm rot="5400000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B20DB765-2281-8D02-1F15-11F404983771}"/>
              </a:ext>
            </a:extLst>
          </p:cNvPr>
          <p:cNvCxnSpPr>
            <a:cxnSpLocks/>
            <a:stCxn id="48" idx="6"/>
            <a:endCxn id="52" idx="2"/>
          </p:cNvCxnSpPr>
          <p:nvPr/>
        </p:nvCxnSpPr>
        <p:spPr>
          <a:xfrm rot="5400000">
            <a:off x="3199479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C7C81F60-1D0C-326D-1453-0BA6569616DE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 rot="5400000" flipV="1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9D295F84-09CD-4074-D2CC-4A160877039C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 rot="5400000" flipV="1">
            <a:off x="3199479" y="4533765"/>
            <a:ext cx="334109" cy="603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71EC4D6D-00C5-BABB-5C9C-E24AC99830F4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 rot="5400000">
            <a:off x="2897643" y="4835601"/>
            <a:ext cx="3341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C4F328B1-3F44-8369-EB9A-F8D0715009B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 rot="5400000">
            <a:off x="3796324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13BB9D1-E6D4-439A-0005-8922D6BDC1F0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5400000" flipV="1">
            <a:off x="3501315" y="5591739"/>
            <a:ext cx="33410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4E8F2062-7882-89F9-D7B7-CC91E7B140E5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 rot="5400000" flipV="1">
            <a:off x="3199479" y="5289903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e 66">
            <a:extLst>
              <a:ext uri="{FF2B5EF4-FFF2-40B4-BE49-F238E27FC236}">
                <a16:creationId xmlns:a16="http://schemas.microsoft.com/office/drawing/2014/main" id="{A404A9B3-6D08-79D8-1D31-4C7A5AE07E7C}"/>
              </a:ext>
            </a:extLst>
          </p:cNvPr>
          <p:cNvSpPr/>
          <p:nvPr/>
        </p:nvSpPr>
        <p:spPr>
          <a:xfrm rot="5400000">
            <a:off x="6297806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67F4495D-622C-B460-146F-BDEA1DEE8D28}"/>
              </a:ext>
            </a:extLst>
          </p:cNvPr>
          <p:cNvSpPr/>
          <p:nvPr/>
        </p:nvSpPr>
        <p:spPr>
          <a:xfrm rot="5400000">
            <a:off x="5707789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68847468-87F4-3A09-3BBE-C9CF054793C8}"/>
              </a:ext>
            </a:extLst>
          </p:cNvPr>
          <p:cNvSpPr/>
          <p:nvPr/>
        </p:nvSpPr>
        <p:spPr>
          <a:xfrm rot="5400000">
            <a:off x="5104117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6A4F07BF-BAEB-A992-98F7-2BC52A6B516F}"/>
              </a:ext>
            </a:extLst>
          </p:cNvPr>
          <p:cNvSpPr/>
          <p:nvPr/>
        </p:nvSpPr>
        <p:spPr>
          <a:xfrm rot="5400000">
            <a:off x="6297806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14F39785-43C4-2445-1E23-5DD43D04C95D}"/>
              </a:ext>
            </a:extLst>
          </p:cNvPr>
          <p:cNvSpPr/>
          <p:nvPr/>
        </p:nvSpPr>
        <p:spPr>
          <a:xfrm rot="5400000">
            <a:off x="5707789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599952EB-952A-3915-1A0E-3F52BB422DF1}"/>
              </a:ext>
            </a:extLst>
          </p:cNvPr>
          <p:cNvSpPr/>
          <p:nvPr/>
        </p:nvSpPr>
        <p:spPr>
          <a:xfrm rot="5400000">
            <a:off x="5104117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e 72">
            <a:extLst>
              <a:ext uri="{FF2B5EF4-FFF2-40B4-BE49-F238E27FC236}">
                <a16:creationId xmlns:a16="http://schemas.microsoft.com/office/drawing/2014/main" id="{68BE1454-D04D-D512-08C3-38896D1EB589}"/>
              </a:ext>
            </a:extLst>
          </p:cNvPr>
          <p:cNvSpPr/>
          <p:nvPr/>
        </p:nvSpPr>
        <p:spPr>
          <a:xfrm rot="5400000">
            <a:off x="5707790" y="575879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D117CD69-43C5-742A-ED61-92293F4FBA97}"/>
              </a:ext>
            </a:extLst>
          </p:cNvPr>
          <p:cNvCxnSpPr>
            <a:stCxn id="67" idx="6"/>
            <a:endCxn id="70" idx="2"/>
          </p:cNvCxnSpPr>
          <p:nvPr/>
        </p:nvCxnSpPr>
        <p:spPr>
          <a:xfrm rot="5400000">
            <a:off x="6341766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D3CE2074-FB9B-C680-17C7-B24BC0976132}"/>
              </a:ext>
            </a:extLst>
          </p:cNvPr>
          <p:cNvCxnSpPr>
            <a:cxnSpLocks/>
            <a:stCxn id="68" idx="6"/>
            <a:endCxn id="70" idx="2"/>
          </p:cNvCxnSpPr>
          <p:nvPr/>
        </p:nvCxnSpPr>
        <p:spPr>
          <a:xfrm rot="5400000" flipV="1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diritto 75">
            <a:extLst>
              <a:ext uri="{FF2B5EF4-FFF2-40B4-BE49-F238E27FC236}">
                <a16:creationId xmlns:a16="http://schemas.microsoft.com/office/drawing/2014/main" id="{9ABEFC41-151B-9117-8EC3-694D567284A7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 rot="5400000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66B47E64-205B-B5D2-9365-410A21E4A756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rot="5400000">
            <a:off x="5751749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68F3BC43-9453-FF8E-8616-06F9C21FE734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rot="5400000">
            <a:off x="5449913" y="4533766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E4860C46-F948-DAE1-FF9A-E95308DB90A2}"/>
              </a:ext>
            </a:extLst>
          </p:cNvPr>
          <p:cNvCxnSpPr>
            <a:cxnSpLocks/>
            <a:stCxn id="69" idx="6"/>
            <a:endCxn id="72" idx="2"/>
          </p:cNvCxnSpPr>
          <p:nvPr/>
        </p:nvCxnSpPr>
        <p:spPr>
          <a:xfrm rot="5400000">
            <a:off x="5148077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42572113-6F89-5B9C-DA53-2DF904AD0D56}"/>
              </a:ext>
            </a:extLst>
          </p:cNvPr>
          <p:cNvCxnSpPr>
            <a:cxnSpLocks/>
            <a:stCxn id="71" idx="6"/>
            <a:endCxn id="73" idx="2"/>
          </p:cNvCxnSpPr>
          <p:nvPr/>
        </p:nvCxnSpPr>
        <p:spPr>
          <a:xfrm rot="5400000" flipV="1">
            <a:off x="5751749" y="5591740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3FE5A585-2F63-E874-0BBF-F5CCD8C114E3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 rot="5400000" flipV="1">
            <a:off x="5449913" y="528990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2ADE0987-6EE7-5C5F-4682-3A377284AB50}"/>
              </a:ext>
            </a:extLst>
          </p:cNvPr>
          <p:cNvSpPr txBox="1"/>
          <p:nvPr/>
        </p:nvSpPr>
        <p:spPr>
          <a:xfrm>
            <a:off x="433445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Modularity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9352C9E8-2114-BF63-D958-D631967C1DE6}"/>
              </a:ext>
            </a:extLst>
          </p:cNvPr>
          <p:cNvSpPr txBox="1"/>
          <p:nvPr/>
        </p:nvSpPr>
        <p:spPr>
          <a:xfrm>
            <a:off x="2685594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Circuits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9AF21B4-2518-35AB-B467-6E5BBB35C0C9}"/>
              </a:ext>
            </a:extLst>
          </p:cNvPr>
          <p:cNvSpPr txBox="1"/>
          <p:nvPr/>
        </p:nvSpPr>
        <p:spPr>
          <a:xfrm>
            <a:off x="4976388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Sparsity</a:t>
            </a:r>
          </a:p>
        </p:txBody>
      </p:sp>
      <p:sp>
        <p:nvSpPr>
          <p:cNvPr id="114" name="Rettangolo con angoli arrotondati 113">
            <a:extLst>
              <a:ext uri="{FF2B5EF4-FFF2-40B4-BE49-F238E27FC236}">
                <a16:creationId xmlns:a16="http://schemas.microsoft.com/office/drawing/2014/main" id="{6C3AE9A6-BCC3-A9CA-303C-168845A740AE}"/>
              </a:ext>
            </a:extLst>
          </p:cNvPr>
          <p:cNvSpPr/>
          <p:nvPr/>
        </p:nvSpPr>
        <p:spPr>
          <a:xfrm>
            <a:off x="4976387" y="4895041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ccia in giù 114">
            <a:extLst>
              <a:ext uri="{FF2B5EF4-FFF2-40B4-BE49-F238E27FC236}">
                <a16:creationId xmlns:a16="http://schemas.microsoft.com/office/drawing/2014/main" id="{3DF30E53-2E56-2EC1-BD92-A3C19E71268A}"/>
              </a:ext>
            </a:extLst>
          </p:cNvPr>
          <p:cNvSpPr/>
          <p:nvPr/>
        </p:nvSpPr>
        <p:spPr>
          <a:xfrm rot="5400000">
            <a:off x="6888125" y="423441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5EB0047F-D20A-186D-2C1E-582CD22E4C1E}"/>
              </a:ext>
            </a:extLst>
          </p:cNvPr>
          <p:cNvSpPr txBox="1"/>
          <p:nvPr/>
        </p:nvSpPr>
        <p:spPr>
          <a:xfrm>
            <a:off x="6964395" y="4199152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Neuron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A7F3EF3E-BE5F-BB32-8A64-924DF85B517E}"/>
              </a:ext>
            </a:extLst>
          </p:cNvPr>
          <p:cNvSpPr txBox="1"/>
          <p:nvPr/>
        </p:nvSpPr>
        <p:spPr>
          <a:xfrm>
            <a:off x="7056009" y="4928670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Layer</a:t>
            </a:r>
          </a:p>
        </p:txBody>
      </p:sp>
      <p:sp>
        <p:nvSpPr>
          <p:cNvPr id="118" name="Freccia in giù 117">
            <a:extLst>
              <a:ext uri="{FF2B5EF4-FFF2-40B4-BE49-F238E27FC236}">
                <a16:creationId xmlns:a16="http://schemas.microsoft.com/office/drawing/2014/main" id="{E6D410E9-2176-877B-D93E-5459AF026889}"/>
              </a:ext>
            </a:extLst>
          </p:cNvPr>
          <p:cNvSpPr/>
          <p:nvPr/>
        </p:nvSpPr>
        <p:spPr>
          <a:xfrm rot="5400000">
            <a:off x="7010818" y="4947511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66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5DDCE02-43B5-A81E-687C-9E147DEAD8A9}"/>
              </a:ext>
            </a:extLst>
          </p:cNvPr>
          <p:cNvSpPr/>
          <p:nvPr/>
        </p:nvSpPr>
        <p:spPr>
          <a:xfrm>
            <a:off x="3305908" y="21101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Explainability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AB907E2-FC97-B4DD-DB3B-509D1334DDB7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flipH="1">
            <a:off x="2347546" y="914400"/>
            <a:ext cx="2048608" cy="8557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76B3F8B9-FA0C-C8E4-4551-39A3AB1A8086}"/>
              </a:ext>
            </a:extLst>
          </p:cNvPr>
          <p:cNvSpPr/>
          <p:nvPr/>
        </p:nvSpPr>
        <p:spPr>
          <a:xfrm>
            <a:off x="1257300" y="177018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A5ADDD4-948B-BF96-FFB3-0AEB14BBECA0}"/>
              </a:ext>
            </a:extLst>
          </p:cNvPr>
          <p:cNvSpPr/>
          <p:nvPr/>
        </p:nvSpPr>
        <p:spPr>
          <a:xfrm>
            <a:off x="6096000" y="1770184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67C2162-1BB0-F7AB-3218-9ED5294A2286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4396154" y="914400"/>
            <a:ext cx="2790092" cy="8557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EEAE754-2522-60D5-BDB0-A1F2DAEA503C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090246" y="2473570"/>
            <a:ext cx="1257300" cy="955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0810A9-702E-9C92-803B-2425C8D20837}"/>
              </a:ext>
            </a:extLst>
          </p:cNvPr>
          <p:cNvSpPr/>
          <p:nvPr/>
        </p:nvSpPr>
        <p:spPr>
          <a:xfrm>
            <a:off x="0" y="3429000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BA09AE-8CB1-4263-DB39-53032891FA8F}"/>
              </a:ext>
            </a:extLst>
          </p:cNvPr>
          <p:cNvSpPr/>
          <p:nvPr/>
        </p:nvSpPr>
        <p:spPr>
          <a:xfrm>
            <a:off x="3174023" y="3411413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Post-hoc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CF253C2-704F-46D5-1CCC-D102D37872C5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2347546" y="2473570"/>
            <a:ext cx="1916723" cy="93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3E928D9-8DAB-D551-4F5B-DA1298B58787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 flipH="1">
            <a:off x="603435" y="4132385"/>
            <a:ext cx="486811" cy="703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042FAEB4-BDE1-520A-6F0B-E0FB17BB8ABC}"/>
              </a:ext>
            </a:extLst>
          </p:cNvPr>
          <p:cNvSpPr/>
          <p:nvPr/>
        </p:nvSpPr>
        <p:spPr>
          <a:xfrm>
            <a:off x="-147145" y="483577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constraint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70A9E49-3078-3093-39D5-C459176F3D74}"/>
              </a:ext>
            </a:extLst>
          </p:cNvPr>
          <p:cNvSpPr/>
          <p:nvPr/>
        </p:nvSpPr>
        <p:spPr>
          <a:xfrm>
            <a:off x="149042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Architectural constraint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E02A557B-5128-96A7-7D0B-165CE8156EA2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090246" y="4132385"/>
            <a:ext cx="1150757" cy="7033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tangolo 35">
            <a:extLst>
              <a:ext uri="{FF2B5EF4-FFF2-40B4-BE49-F238E27FC236}">
                <a16:creationId xmlns:a16="http://schemas.microsoft.com/office/drawing/2014/main" id="{232ECCAA-BC20-9669-B733-B5A1F3D5D493}"/>
              </a:ext>
            </a:extLst>
          </p:cNvPr>
          <p:cNvSpPr/>
          <p:nvPr/>
        </p:nvSpPr>
        <p:spPr>
          <a:xfrm>
            <a:off x="3192113" y="48260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based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B42C6F88-79DA-EEA0-8734-3D0F47344AEE}"/>
              </a:ext>
            </a:extLst>
          </p:cNvPr>
          <p:cNvSpPr/>
          <p:nvPr/>
        </p:nvSpPr>
        <p:spPr>
          <a:xfrm>
            <a:off x="4986905" y="4826069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Decomposition 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6ECC620-ADF7-ADEE-3A57-3EA473C40F7E}"/>
              </a:ext>
            </a:extLst>
          </p:cNvPr>
          <p:cNvSpPr/>
          <p:nvPr/>
        </p:nvSpPr>
        <p:spPr>
          <a:xfrm>
            <a:off x="6782406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Surrogate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2BF888A-2D1C-FA74-7141-F273D1DC89BD}"/>
              </a:ext>
            </a:extLst>
          </p:cNvPr>
          <p:cNvSpPr/>
          <p:nvPr/>
        </p:nvSpPr>
        <p:spPr>
          <a:xfrm>
            <a:off x="848667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Perturbation 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1831D441-AA31-4E3C-11F2-FD03FBE3883A}"/>
              </a:ext>
            </a:extLst>
          </p:cNvPr>
          <p:cNvSpPr/>
          <p:nvPr/>
        </p:nvSpPr>
        <p:spPr>
          <a:xfrm>
            <a:off x="10190940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Generative 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74D837AC-DE6A-5DA6-7BEC-6BAA40590595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942693" y="4114798"/>
            <a:ext cx="321576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03DF82D-25E9-D647-B633-478BF9DD2507}"/>
              </a:ext>
            </a:extLst>
          </p:cNvPr>
          <p:cNvCxnSpPr>
            <a:cxnSpLocks/>
            <a:stCxn id="16" idx="2"/>
            <a:endCxn id="37" idx="0"/>
          </p:cNvCxnSpPr>
          <p:nvPr/>
        </p:nvCxnSpPr>
        <p:spPr>
          <a:xfrm>
            <a:off x="4264269" y="4114798"/>
            <a:ext cx="1518833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63E4D5D6-A984-81F6-1CB4-DA7FD4D670D9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>
            <a:off x="4264269" y="4114798"/>
            <a:ext cx="3268717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F86BAA0-7B37-3715-87C5-700CAD386E63}"/>
              </a:ext>
            </a:extLst>
          </p:cNvPr>
          <p:cNvCxnSpPr>
            <a:cxnSpLocks/>
            <a:stCxn id="16" idx="2"/>
            <a:endCxn id="39" idx="0"/>
          </p:cNvCxnSpPr>
          <p:nvPr/>
        </p:nvCxnSpPr>
        <p:spPr>
          <a:xfrm>
            <a:off x="4264269" y="4114798"/>
            <a:ext cx="4972984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FAD509B4-7700-5C13-5408-209D6EF0C26E}"/>
              </a:ext>
            </a:extLst>
          </p:cNvPr>
          <p:cNvCxnSpPr>
            <a:cxnSpLocks/>
            <a:stCxn id="16" idx="2"/>
            <a:endCxn id="43" idx="0"/>
          </p:cNvCxnSpPr>
          <p:nvPr/>
        </p:nvCxnSpPr>
        <p:spPr>
          <a:xfrm>
            <a:off x="4264269" y="4114798"/>
            <a:ext cx="6677251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58">
            <a:extLst>
              <a:ext uri="{FF2B5EF4-FFF2-40B4-BE49-F238E27FC236}">
                <a16:creationId xmlns:a16="http://schemas.microsoft.com/office/drawing/2014/main" id="{CB0D46A2-070C-369C-124F-C844F90ECD37}"/>
              </a:ext>
            </a:extLst>
          </p:cNvPr>
          <p:cNvSpPr/>
          <p:nvPr/>
        </p:nvSpPr>
        <p:spPr>
          <a:xfrm>
            <a:off x="6089533" y="318484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r>
              <a:rPr lang="en-US" dirty="0"/>
              <a:t> 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C8472364-386B-7801-02B7-D7976AE13AD6}"/>
              </a:ext>
            </a:extLst>
          </p:cNvPr>
          <p:cNvSpPr/>
          <p:nvPr/>
        </p:nvSpPr>
        <p:spPr>
          <a:xfrm>
            <a:off x="7884325" y="3184840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Adversarial  </a:t>
            </a:r>
          </a:p>
        </p:txBody>
      </p: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4BBED8AE-04EF-883E-ADD7-5D4C39765F4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840113" y="2473569"/>
            <a:ext cx="346133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E91CAF7D-9503-2666-467A-C91EB1F53E16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>
            <a:off x="7186246" y="2473569"/>
            <a:ext cx="1494276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126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4C1799-6671-ECC4-BABF-E541FE3C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6" y="355003"/>
            <a:ext cx="6154264" cy="37066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A05DAA8-8263-312E-7231-6600F6079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936" y="638651"/>
            <a:ext cx="5522537" cy="313932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Decision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Rules for a Single Example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on SHAP Values: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radius_mean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12.47,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texture_mean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18.6,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0.2063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area_mean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481.9,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0.0294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en-US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concavity_se</a:t>
            </a: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0.02701, it increased the prediction by 0.0243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fr-FR" dirty="0">
                <a:latin typeface="Arial Unicode MS"/>
              </a:rPr>
              <a:t>…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E152ED3-BB16-D6F4-6BCA-07F5A2E0BBD5}"/>
              </a:ext>
            </a:extLst>
          </p:cNvPr>
          <p:cNvSpPr txBox="1"/>
          <p:nvPr/>
        </p:nvSpPr>
        <p:spPr>
          <a:xfrm>
            <a:off x="247425" y="4061621"/>
            <a:ext cx="11672048" cy="25853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machine learning model we used to help diagnose breast cancer looked at several characteristics of tumors. One characteristic, the average size of the tumor (</a:t>
            </a:r>
            <a:r>
              <a:rPr lang="en-US" dirty="0" err="1"/>
              <a:t>radius_mean</a:t>
            </a:r>
            <a:r>
              <a:rPr lang="en-US" dirty="0"/>
              <a:t>), suggests that larger tumors might be more likely to be malignant (cancerous). Specifically, having an average radius of 15.5 increases the chances of a malignant tumor by about 20%.</a:t>
            </a:r>
          </a:p>
          <a:p>
            <a:r>
              <a:rPr lang="en-US" dirty="0"/>
              <a:t>Another characteristic we considered is the texture of the tumor (</a:t>
            </a:r>
            <a:r>
              <a:rPr lang="en-US" dirty="0" err="1"/>
              <a:t>texture_mean</a:t>
            </a:r>
            <a:r>
              <a:rPr lang="en-US" dirty="0"/>
              <a:t>), with rough textures potentially being a sign of malignancy. Here, a lower average texture (like 22.4) seems to decrease the chances of a malignant tumor by around 15%.</a:t>
            </a:r>
          </a:p>
          <a:p>
            <a:r>
              <a:rPr lang="en-US" dirty="0"/>
              <a:t>In addition, we looked at the shape of the tumor (</a:t>
            </a:r>
            <a:r>
              <a:rPr lang="en-US" dirty="0" err="1"/>
              <a:t>perimeter_mean</a:t>
            </a:r>
            <a:r>
              <a:rPr lang="en-US" dirty="0"/>
              <a:t>), where more irregular shapes (like a perimeter of 102.3) are indicative of malignancy and could increase the chances of a malignant tumor by approximately 25%.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D77F03-1AA3-FA13-1941-37551400AF6F}"/>
              </a:ext>
            </a:extLst>
          </p:cNvPr>
          <p:cNvSpPr txBox="1"/>
          <p:nvPr/>
        </p:nvSpPr>
        <p:spPr>
          <a:xfrm>
            <a:off x="121336" y="0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9EF042-98C0-2E9D-018D-6A503E4EDEE7}"/>
              </a:ext>
            </a:extLst>
          </p:cNvPr>
          <p:cNvSpPr txBox="1"/>
          <p:nvPr/>
        </p:nvSpPr>
        <p:spPr>
          <a:xfrm>
            <a:off x="6275600" y="-7164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D21D3A-48CE-56E5-2300-7D7C30321E3C}"/>
              </a:ext>
            </a:extLst>
          </p:cNvPr>
          <p:cNvSpPr txBox="1"/>
          <p:nvPr/>
        </p:nvSpPr>
        <p:spPr>
          <a:xfrm>
            <a:off x="121336" y="3550465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55043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pentagono 1">
            <a:extLst>
              <a:ext uri="{FF2B5EF4-FFF2-40B4-BE49-F238E27FC236}">
                <a16:creationId xmlns:a16="http://schemas.microsoft.com/office/drawing/2014/main" id="{09DFBC41-C533-8385-D69B-D40DE6A168BE}"/>
              </a:ext>
            </a:extLst>
          </p:cNvPr>
          <p:cNvSpPr/>
          <p:nvPr/>
        </p:nvSpPr>
        <p:spPr>
          <a:xfrm>
            <a:off x="1178171" y="949569"/>
            <a:ext cx="2110154" cy="1143000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Target identification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selection</a:t>
            </a:r>
          </a:p>
        </p:txBody>
      </p:sp>
      <p:sp>
        <p:nvSpPr>
          <p:cNvPr id="3" name="Freccia a gallone 2">
            <a:extLst>
              <a:ext uri="{FF2B5EF4-FFF2-40B4-BE49-F238E27FC236}">
                <a16:creationId xmlns:a16="http://schemas.microsoft.com/office/drawing/2014/main" id="{C64213F7-2AD7-25E5-4A53-C234B8295C11}"/>
              </a:ext>
            </a:extLst>
          </p:cNvPr>
          <p:cNvSpPr/>
          <p:nvPr/>
        </p:nvSpPr>
        <p:spPr>
          <a:xfrm>
            <a:off x="2831125" y="949569"/>
            <a:ext cx="2514600" cy="1143000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Lead identification and optimization</a:t>
            </a:r>
          </a:p>
        </p:txBody>
      </p:sp>
      <p:sp>
        <p:nvSpPr>
          <p:cNvPr id="4" name="Freccia a gallone 3">
            <a:extLst>
              <a:ext uri="{FF2B5EF4-FFF2-40B4-BE49-F238E27FC236}">
                <a16:creationId xmlns:a16="http://schemas.microsoft.com/office/drawing/2014/main" id="{6B2B30C2-2B5B-E376-6FFB-626F481C0DB3}"/>
              </a:ext>
            </a:extLst>
          </p:cNvPr>
          <p:cNvSpPr/>
          <p:nvPr/>
        </p:nvSpPr>
        <p:spPr>
          <a:xfrm>
            <a:off x="4888524" y="949569"/>
            <a:ext cx="2514600" cy="1143000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preclinical</a:t>
            </a:r>
          </a:p>
        </p:txBody>
      </p:sp>
      <p:sp>
        <p:nvSpPr>
          <p:cNvPr id="5" name="Freccia a gallone 4">
            <a:extLst>
              <a:ext uri="{FF2B5EF4-FFF2-40B4-BE49-F238E27FC236}">
                <a16:creationId xmlns:a16="http://schemas.microsoft.com/office/drawing/2014/main" id="{3F5C3F16-DC2F-17DB-FE5B-A21120BA736E}"/>
              </a:ext>
            </a:extLst>
          </p:cNvPr>
          <p:cNvSpPr/>
          <p:nvPr/>
        </p:nvSpPr>
        <p:spPr>
          <a:xfrm>
            <a:off x="6998679" y="949569"/>
            <a:ext cx="2514600" cy="1143000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Clinical phase</a:t>
            </a:r>
          </a:p>
        </p:txBody>
      </p:sp>
      <p:sp>
        <p:nvSpPr>
          <p:cNvPr id="6" name="Freccia a gallone 5">
            <a:extLst>
              <a:ext uri="{FF2B5EF4-FFF2-40B4-BE49-F238E27FC236}">
                <a16:creationId xmlns:a16="http://schemas.microsoft.com/office/drawing/2014/main" id="{45BFF841-1437-B6CC-6C8B-32CF7BDEA00E}"/>
              </a:ext>
            </a:extLst>
          </p:cNvPr>
          <p:cNvSpPr/>
          <p:nvPr/>
        </p:nvSpPr>
        <p:spPr>
          <a:xfrm>
            <a:off x="9056078" y="949569"/>
            <a:ext cx="2514600" cy="1143000"/>
          </a:xfrm>
          <a:prstGeom prst="chevron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Approval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And beyond 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EBD1BCB-4BE8-B643-0662-4E9B9EA8663A}"/>
              </a:ext>
            </a:extLst>
          </p:cNvPr>
          <p:cNvSpPr/>
          <p:nvPr/>
        </p:nvSpPr>
        <p:spPr>
          <a:xfrm>
            <a:off x="878782" y="4760978"/>
            <a:ext cx="1987061" cy="27256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identification,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discovery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structure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0C603BB-A852-D5B0-941B-3411D0B6AB37}"/>
              </a:ext>
            </a:extLst>
          </p:cNvPr>
          <p:cNvSpPr/>
          <p:nvPr/>
        </p:nvSpPr>
        <p:spPr>
          <a:xfrm>
            <a:off x="2958162" y="4760979"/>
            <a:ext cx="1987061" cy="272561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hit identification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 molecular 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docking, screening, and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lead optimization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7154C3-831F-9EA0-B42B-460D414859E9}"/>
              </a:ext>
            </a:extLst>
          </p:cNvPr>
          <p:cNvSpPr/>
          <p:nvPr/>
        </p:nvSpPr>
        <p:spPr>
          <a:xfrm>
            <a:off x="5081954" y="4760983"/>
            <a:ext cx="1987061" cy="27256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In vitro and in vivo testing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Toxicity </a:t>
            </a:r>
            <a:r>
              <a:rPr lang="en-US" dirty="0" err="1">
                <a:solidFill>
                  <a:sysClr val="windowText" lastClr="000000"/>
                </a:solidFill>
              </a:rPr>
              <a:t>assesment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EF20269-A94A-C40C-F6EC-7930FB0A7A86}"/>
              </a:ext>
            </a:extLst>
          </p:cNvPr>
          <p:cNvSpPr/>
          <p:nvPr/>
        </p:nvSpPr>
        <p:spPr>
          <a:xfrm>
            <a:off x="7204667" y="4760978"/>
            <a:ext cx="1987061" cy="272561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I: safety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II: efficacy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-Trial Phase III: </a:t>
            </a:r>
            <a:r>
              <a:rPr lang="en-US" dirty="0" err="1">
                <a:solidFill>
                  <a:schemeClr val="bg1"/>
                </a:solidFill>
              </a:rPr>
              <a:t>effictiveness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FC32B46-4BC7-6DDD-2A13-3DA2B3B05F2E}"/>
              </a:ext>
            </a:extLst>
          </p:cNvPr>
          <p:cNvSpPr/>
          <p:nvPr/>
        </p:nvSpPr>
        <p:spPr>
          <a:xfrm>
            <a:off x="9319838" y="4752042"/>
            <a:ext cx="1987061" cy="2725615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Regulatory agency approval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launch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pharmacovigilance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4DDD9B4-CBF8-94E5-C71E-61E119E4CF18}"/>
              </a:ext>
            </a:extLst>
          </p:cNvPr>
          <p:cNvSpPr txBox="1"/>
          <p:nvPr/>
        </p:nvSpPr>
        <p:spPr>
          <a:xfrm>
            <a:off x="-1" y="2807642"/>
            <a:ext cx="1389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Patients</a:t>
            </a:r>
          </a:p>
          <a:p>
            <a:r>
              <a:rPr lang="en-US" b="1" dirty="0"/>
              <a:t>Cost (M$)</a:t>
            </a:r>
          </a:p>
          <a:p>
            <a:r>
              <a:rPr lang="en-US" b="1" dirty="0"/>
              <a:t>% survival</a:t>
            </a:r>
          </a:p>
          <a:p>
            <a:r>
              <a:rPr lang="en-US" b="1" dirty="0"/>
              <a:t>Duration (y)</a:t>
            </a:r>
          </a:p>
          <a:p>
            <a:endParaRPr lang="en-US" b="1" dirty="0"/>
          </a:p>
          <a:p>
            <a:r>
              <a:rPr lang="en-US" b="1" dirty="0"/>
              <a:t>compounds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E4FC15-5BA8-B19B-BA2E-6303DD95AE89}"/>
              </a:ext>
            </a:extLst>
          </p:cNvPr>
          <p:cNvSpPr txBox="1"/>
          <p:nvPr/>
        </p:nvSpPr>
        <p:spPr>
          <a:xfrm>
            <a:off x="3384135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10-500</a:t>
            </a:r>
          </a:p>
          <a:p>
            <a:pPr algn="ctr"/>
            <a:r>
              <a:rPr lang="en-US" b="1" dirty="0"/>
              <a:t>48</a:t>
            </a:r>
          </a:p>
          <a:p>
            <a:pPr algn="ctr"/>
            <a:r>
              <a:rPr lang="en-US" b="1" dirty="0"/>
              <a:t>4,5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42A3CF8-F63A-00D6-1726-8E1794254CBE}"/>
              </a:ext>
            </a:extLst>
          </p:cNvPr>
          <p:cNvSpPr txBox="1"/>
          <p:nvPr/>
        </p:nvSpPr>
        <p:spPr>
          <a:xfrm>
            <a:off x="527842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10-150</a:t>
            </a:r>
          </a:p>
          <a:p>
            <a:pPr algn="ctr"/>
            <a:r>
              <a:rPr lang="en-US" b="1" dirty="0"/>
              <a:t>38</a:t>
            </a:r>
          </a:p>
          <a:p>
            <a:pPr algn="ctr"/>
            <a:r>
              <a:rPr lang="en-US" b="1" dirty="0"/>
              <a:t>2,3</a:t>
            </a:r>
          </a:p>
        </p:txBody>
      </p:sp>
      <p:sp>
        <p:nvSpPr>
          <p:cNvPr id="16" name="Freccia a gallone 15">
            <a:extLst>
              <a:ext uri="{FF2B5EF4-FFF2-40B4-BE49-F238E27FC236}">
                <a16:creationId xmlns:a16="http://schemas.microsoft.com/office/drawing/2014/main" id="{F16E0974-16C4-B2DA-2B19-E26B621597D0}"/>
              </a:ext>
            </a:extLst>
          </p:cNvPr>
          <p:cNvSpPr/>
          <p:nvPr/>
        </p:nvSpPr>
        <p:spPr>
          <a:xfrm>
            <a:off x="6928337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7" name="Freccia a gallone 16">
            <a:extLst>
              <a:ext uri="{FF2B5EF4-FFF2-40B4-BE49-F238E27FC236}">
                <a16:creationId xmlns:a16="http://schemas.microsoft.com/office/drawing/2014/main" id="{CBE84DFF-5751-E0EF-5694-B8E69ED27398}"/>
              </a:ext>
            </a:extLst>
          </p:cNvPr>
          <p:cNvSpPr/>
          <p:nvPr/>
        </p:nvSpPr>
        <p:spPr>
          <a:xfrm>
            <a:off x="7725393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</a:t>
            </a:r>
          </a:p>
        </p:txBody>
      </p:sp>
      <p:sp>
        <p:nvSpPr>
          <p:cNvPr id="18" name="Freccia a gallone 17">
            <a:extLst>
              <a:ext uri="{FF2B5EF4-FFF2-40B4-BE49-F238E27FC236}">
                <a16:creationId xmlns:a16="http://schemas.microsoft.com/office/drawing/2014/main" id="{173485A6-8459-1731-5AD7-902BA12C18C6}"/>
              </a:ext>
            </a:extLst>
          </p:cNvPr>
          <p:cNvSpPr/>
          <p:nvPr/>
        </p:nvSpPr>
        <p:spPr>
          <a:xfrm>
            <a:off x="8510949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E28B7BA-A35F-F1F3-901C-78E171415628}"/>
              </a:ext>
            </a:extLst>
          </p:cNvPr>
          <p:cNvSpPr txBox="1"/>
          <p:nvPr/>
        </p:nvSpPr>
        <p:spPr>
          <a:xfrm>
            <a:off x="666546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2,1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F21120-925F-B607-8907-D8766E515E7E}"/>
              </a:ext>
            </a:extLst>
          </p:cNvPr>
          <p:cNvSpPr txBox="1"/>
          <p:nvPr/>
        </p:nvSpPr>
        <p:spPr>
          <a:xfrm>
            <a:off x="7573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58</a:t>
            </a:r>
          </a:p>
          <a:p>
            <a:pPr algn="ctr"/>
            <a:r>
              <a:rPr lang="en-US" b="1" dirty="0"/>
              <a:t>12</a:t>
            </a:r>
          </a:p>
          <a:p>
            <a:pPr algn="ctr"/>
            <a:r>
              <a:rPr lang="en-US" b="1" dirty="0"/>
              <a:t>3,1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B16F1BD-CFAD-0CAF-5E7C-76C845C2A973}"/>
              </a:ext>
            </a:extLst>
          </p:cNvPr>
          <p:cNvSpPr txBox="1"/>
          <p:nvPr/>
        </p:nvSpPr>
        <p:spPr>
          <a:xfrm>
            <a:off x="8361480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255</a:t>
            </a:r>
          </a:p>
          <a:p>
            <a:pPr algn="ctr"/>
            <a:r>
              <a:rPr lang="en-US" b="1" dirty="0"/>
              <a:t>7</a:t>
            </a:r>
          </a:p>
          <a:p>
            <a:pPr algn="ctr"/>
            <a:r>
              <a:rPr lang="en-US" b="1" dirty="0"/>
              <a:t>2,5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BC1DD97-5275-B8E4-65A2-169A27812EEE}"/>
              </a:ext>
            </a:extLst>
          </p:cNvPr>
          <p:cNvSpPr txBox="1"/>
          <p:nvPr/>
        </p:nvSpPr>
        <p:spPr>
          <a:xfrm>
            <a:off x="9634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3-50</a:t>
            </a:r>
          </a:p>
          <a:p>
            <a:pPr algn="ctr"/>
            <a:r>
              <a:rPr lang="en-US" b="1" dirty="0"/>
              <a:t>6</a:t>
            </a:r>
          </a:p>
          <a:p>
            <a:pPr algn="ctr"/>
            <a:r>
              <a:rPr lang="en-US" b="1" dirty="0"/>
              <a:t>1,5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845BF33-658A-5BE5-A4B3-0480A99D5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963" y="-204662"/>
            <a:ext cx="1116698" cy="113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dello a calotta">
            <a:extLst>
              <a:ext uri="{FF2B5EF4-FFF2-40B4-BE49-F238E27FC236}">
                <a16:creationId xmlns:a16="http://schemas.microsoft.com/office/drawing/2014/main" id="{02D16611-809A-02E5-851D-D81BD8CA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122" y="-272560"/>
            <a:ext cx="1262617" cy="112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A8E14830-FF65-5F01-34C4-4D31F50E5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7" t="10572" r="10778" b="24056"/>
          <a:stretch/>
        </p:blipFill>
        <p:spPr bwMode="auto">
          <a:xfrm>
            <a:off x="5178199" y="83135"/>
            <a:ext cx="1487265" cy="77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BA976D99-3F1A-59E2-005C-702E9698CBD3}"/>
              </a:ext>
            </a:extLst>
          </p:cNvPr>
          <p:cNvGrpSpPr/>
          <p:nvPr/>
        </p:nvGrpSpPr>
        <p:grpSpPr>
          <a:xfrm>
            <a:off x="7925817" y="-44101"/>
            <a:ext cx="585131" cy="861094"/>
            <a:chOff x="4098983" y="1359773"/>
            <a:chExt cx="422024" cy="733858"/>
          </a:xfrm>
        </p:grpSpPr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7166BE4A-F5D8-00CB-7810-DE9224F5DB2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F7FECA1-A06D-1A59-4E17-3C6FCC60C4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0FB7B8F4-D64F-9C40-028F-3E4E52187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406" y="-283171"/>
            <a:ext cx="1466886" cy="11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riangolo isoscele 28">
            <a:extLst>
              <a:ext uri="{FF2B5EF4-FFF2-40B4-BE49-F238E27FC236}">
                <a16:creationId xmlns:a16="http://schemas.microsoft.com/office/drawing/2014/main" id="{C85ACCD9-CA3D-042B-D817-9CF73BCC133E}"/>
              </a:ext>
            </a:extLst>
          </p:cNvPr>
          <p:cNvSpPr/>
          <p:nvPr/>
        </p:nvSpPr>
        <p:spPr>
          <a:xfrm rot="5400000">
            <a:off x="4758217" y="2552332"/>
            <a:ext cx="595853" cy="345761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0668C1F-C17E-9FAB-A130-3D8CFAC396FD}"/>
              </a:ext>
            </a:extLst>
          </p:cNvPr>
          <p:cNvSpPr txBox="1"/>
          <p:nvPr/>
        </p:nvSpPr>
        <p:spPr>
          <a:xfrm>
            <a:off x="3188967" y="411602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&gt;1000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4FBB2FF-700E-AB44-7F96-F191D4E07FB0}"/>
              </a:ext>
            </a:extLst>
          </p:cNvPr>
          <p:cNvSpPr txBox="1"/>
          <p:nvPr/>
        </p:nvSpPr>
        <p:spPr>
          <a:xfrm>
            <a:off x="6439391" y="4104426"/>
            <a:ext cx="88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1-5</a:t>
            </a:r>
          </a:p>
        </p:txBody>
      </p: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357CA9C3-DE64-5A5E-F487-8F0C51C4E847}"/>
              </a:ext>
            </a:extLst>
          </p:cNvPr>
          <p:cNvSpPr txBox="1"/>
          <p:nvPr/>
        </p:nvSpPr>
        <p:spPr>
          <a:xfrm>
            <a:off x="4688282" y="409500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&lt;250</a:t>
            </a:r>
          </a:p>
        </p:txBody>
      </p: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BFA36F32-EAFE-2DC2-301F-D3CB9126AA83}"/>
              </a:ext>
            </a:extLst>
          </p:cNvPr>
          <p:cNvSpPr txBox="1"/>
          <p:nvPr/>
        </p:nvSpPr>
        <p:spPr>
          <a:xfrm>
            <a:off x="3628991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E8E7CAE3-D68F-220D-BBEB-D66DFB88F4B6}"/>
              </a:ext>
            </a:extLst>
          </p:cNvPr>
          <p:cNvSpPr txBox="1"/>
          <p:nvPr/>
        </p:nvSpPr>
        <p:spPr>
          <a:xfrm>
            <a:off x="5523757" y="2686437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7E79BA77-D365-B657-51B9-D15A9DCA93BD}"/>
              </a:ext>
            </a:extLst>
          </p:cNvPr>
          <p:cNvSpPr txBox="1"/>
          <p:nvPr/>
        </p:nvSpPr>
        <p:spPr>
          <a:xfrm>
            <a:off x="6884108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50-70</a:t>
            </a:r>
          </a:p>
        </p:txBody>
      </p:sp>
      <p:sp>
        <p:nvSpPr>
          <p:cNvPr id="1031" name="CasellaDiTesto 1030">
            <a:extLst>
              <a:ext uri="{FF2B5EF4-FFF2-40B4-BE49-F238E27FC236}">
                <a16:creationId xmlns:a16="http://schemas.microsoft.com/office/drawing/2014/main" id="{72CA6E21-A776-665F-C7C9-42EC290C9C4F}"/>
              </a:ext>
            </a:extLst>
          </p:cNvPr>
          <p:cNvSpPr txBox="1"/>
          <p:nvPr/>
        </p:nvSpPr>
        <p:spPr>
          <a:xfrm>
            <a:off x="7586173" y="2683696"/>
            <a:ext cx="103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100-150</a:t>
            </a:r>
          </a:p>
        </p:txBody>
      </p:sp>
      <p:sp>
        <p:nvSpPr>
          <p:cNvPr id="1033" name="CasellaDiTesto 1032">
            <a:extLst>
              <a:ext uri="{FF2B5EF4-FFF2-40B4-BE49-F238E27FC236}">
                <a16:creationId xmlns:a16="http://schemas.microsoft.com/office/drawing/2014/main" id="{F7FF210D-7BE3-AD39-F3E3-B484CBACBCED}"/>
              </a:ext>
            </a:extLst>
          </p:cNvPr>
          <p:cNvSpPr txBox="1"/>
          <p:nvPr/>
        </p:nvSpPr>
        <p:spPr>
          <a:xfrm>
            <a:off x="8598455" y="2699126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808064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1">
            <a:extLst>
              <a:ext uri="{FF2B5EF4-FFF2-40B4-BE49-F238E27FC236}">
                <a16:creationId xmlns:a16="http://schemas.microsoft.com/office/drawing/2014/main" id="{5D111002-F150-2BFA-C5BF-DC57C8D29E30}"/>
              </a:ext>
            </a:extLst>
          </p:cNvPr>
          <p:cNvSpPr/>
          <p:nvPr/>
        </p:nvSpPr>
        <p:spPr>
          <a:xfrm>
            <a:off x="3392893" y="1752604"/>
            <a:ext cx="3523488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Data</a:t>
            </a:r>
          </a:p>
        </p:txBody>
      </p:sp>
      <p:sp>
        <p:nvSpPr>
          <p:cNvPr id="5" name="Rectangle : coins arrondis 2">
            <a:extLst>
              <a:ext uri="{FF2B5EF4-FFF2-40B4-BE49-F238E27FC236}">
                <a16:creationId xmlns:a16="http://schemas.microsoft.com/office/drawing/2014/main" id="{1D9E2591-9CA4-87CA-B2F1-81FEC1BC607B}"/>
              </a:ext>
            </a:extLst>
          </p:cNvPr>
          <p:cNvSpPr/>
          <p:nvPr/>
        </p:nvSpPr>
        <p:spPr>
          <a:xfrm>
            <a:off x="3392893" y="2958057"/>
            <a:ext cx="3523488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model</a:t>
            </a:r>
          </a:p>
        </p:txBody>
      </p:sp>
      <p:sp>
        <p:nvSpPr>
          <p:cNvPr id="6" name="Rectangle : coins arrondis 16">
            <a:extLst>
              <a:ext uri="{FF2B5EF4-FFF2-40B4-BE49-F238E27FC236}">
                <a16:creationId xmlns:a16="http://schemas.microsoft.com/office/drawing/2014/main" id="{0100C56C-D06D-D415-D35F-452AFEDF4A7B}"/>
              </a:ext>
            </a:extLst>
          </p:cNvPr>
          <p:cNvSpPr/>
          <p:nvPr/>
        </p:nvSpPr>
        <p:spPr>
          <a:xfrm>
            <a:off x="3392893" y="4165035"/>
            <a:ext cx="3523488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User</a:t>
            </a:r>
          </a:p>
        </p:txBody>
      </p:sp>
      <p:sp>
        <p:nvSpPr>
          <p:cNvPr id="7" name="Rectangle : coins arrondis 1">
            <a:extLst>
              <a:ext uri="{FF2B5EF4-FFF2-40B4-BE49-F238E27FC236}">
                <a16:creationId xmlns:a16="http://schemas.microsoft.com/office/drawing/2014/main" id="{FFEC10AC-D9C3-ECA0-4912-D9949F9B859F}"/>
              </a:ext>
            </a:extLst>
          </p:cNvPr>
          <p:cNvSpPr/>
          <p:nvPr/>
        </p:nvSpPr>
        <p:spPr>
          <a:xfrm>
            <a:off x="467986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Bias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1">
            <a:extLst>
              <a:ext uri="{FF2B5EF4-FFF2-40B4-BE49-F238E27FC236}">
                <a16:creationId xmlns:a16="http://schemas.microsoft.com/office/drawing/2014/main" id="{C60A9226-06ED-6E25-0779-82778BEF6D1E}"/>
              </a:ext>
            </a:extLst>
          </p:cNvPr>
          <p:cNvSpPr/>
          <p:nvPr/>
        </p:nvSpPr>
        <p:spPr>
          <a:xfrm>
            <a:off x="2572278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Quality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EB360A61-6206-06B5-19CA-94462E194E02}"/>
              </a:ext>
            </a:extLst>
          </p:cNvPr>
          <p:cNvSpPr/>
          <p:nvPr/>
        </p:nvSpPr>
        <p:spPr>
          <a:xfrm>
            <a:off x="4688994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Consistency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relevancy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0C8854C-B29E-63C2-EE99-ECD309C45157}"/>
              </a:ext>
            </a:extLst>
          </p:cNvPr>
          <p:cNvSpPr/>
          <p:nvPr/>
        </p:nvSpPr>
        <p:spPr>
          <a:xfrm>
            <a:off x="6718021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Dimensionality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F3C8DAFE-7D65-5124-5B72-92513156A265}"/>
              </a:ext>
            </a:extLst>
          </p:cNvPr>
          <p:cNvSpPr/>
          <p:nvPr/>
        </p:nvSpPr>
        <p:spPr>
          <a:xfrm>
            <a:off x="9020673" y="15591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Conceptual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errors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CEA9896F-AC33-6F46-9D24-04213BCCBB03}"/>
              </a:ext>
            </a:extLst>
          </p:cNvPr>
          <p:cNvSpPr/>
          <p:nvPr/>
        </p:nvSpPr>
        <p:spPr>
          <a:xfrm>
            <a:off x="9020673" y="2501705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</a:t>
            </a:r>
          </a:p>
        </p:txBody>
      </p:sp>
      <p:sp>
        <p:nvSpPr>
          <p:cNvPr id="13" name="Rectangle : coins arrondis 1">
            <a:extLst>
              <a:ext uri="{FF2B5EF4-FFF2-40B4-BE49-F238E27FC236}">
                <a16:creationId xmlns:a16="http://schemas.microsoft.com/office/drawing/2014/main" id="{7A063D6E-1045-1F21-BD78-BF76F71082BF}"/>
              </a:ext>
            </a:extLst>
          </p:cNvPr>
          <p:cNvSpPr/>
          <p:nvPr/>
        </p:nvSpPr>
        <p:spPr>
          <a:xfrm>
            <a:off x="9020673" y="3444241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Benchmark </a:t>
            </a:r>
            <a:r>
              <a:rPr lang="fr-FR" dirty="0" err="1">
                <a:solidFill>
                  <a:schemeClr val="tx1"/>
                </a:solidFill>
              </a:rPr>
              <a:t>datasets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 1">
            <a:extLst>
              <a:ext uri="{FF2B5EF4-FFF2-40B4-BE49-F238E27FC236}">
                <a16:creationId xmlns:a16="http://schemas.microsoft.com/office/drawing/2014/main" id="{C5B6F0C0-0E84-81DB-F447-7A4119270D22}"/>
              </a:ext>
            </a:extLst>
          </p:cNvPr>
          <p:cNvSpPr/>
          <p:nvPr/>
        </p:nvSpPr>
        <p:spPr>
          <a:xfrm>
            <a:off x="9020673" y="43785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Researcher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knowledge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Rectangle : coins arrondis 1">
            <a:extLst>
              <a:ext uri="{FF2B5EF4-FFF2-40B4-BE49-F238E27FC236}">
                <a16:creationId xmlns:a16="http://schemas.microsoft.com/office/drawing/2014/main" id="{7C30D5BB-1A21-441E-D3B0-1786BCD1428F}"/>
              </a:ext>
            </a:extLst>
          </p:cNvPr>
          <p:cNvSpPr/>
          <p:nvPr/>
        </p:nvSpPr>
        <p:spPr>
          <a:xfrm>
            <a:off x="467986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</a:t>
            </a:r>
            <a:r>
              <a:rPr lang="fr-FR" dirty="0" err="1">
                <a:solidFill>
                  <a:schemeClr val="bg1"/>
                </a:solidFill>
              </a:rPr>
              <a:t>knowledge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 : coins arrondis 1">
            <a:extLst>
              <a:ext uri="{FF2B5EF4-FFF2-40B4-BE49-F238E27FC236}">
                <a16:creationId xmlns:a16="http://schemas.microsoft.com/office/drawing/2014/main" id="{A5352B06-50E3-DB4E-A5DC-87CEFB92C592}"/>
              </a:ext>
            </a:extLst>
          </p:cNvPr>
          <p:cNvSpPr/>
          <p:nvPr/>
        </p:nvSpPr>
        <p:spPr>
          <a:xfrm>
            <a:off x="2572278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acceptance </a:t>
            </a:r>
          </a:p>
        </p:txBody>
      </p:sp>
      <p:sp>
        <p:nvSpPr>
          <p:cNvPr id="17" name="Rectangle : coins arrondis 1">
            <a:extLst>
              <a:ext uri="{FF2B5EF4-FFF2-40B4-BE49-F238E27FC236}">
                <a16:creationId xmlns:a16="http://schemas.microsoft.com/office/drawing/2014/main" id="{B715C1A3-372C-16E8-EEC4-BEE3A45975BE}"/>
              </a:ext>
            </a:extLst>
          </p:cNvPr>
          <p:cNvSpPr/>
          <p:nvPr/>
        </p:nvSpPr>
        <p:spPr>
          <a:xfrm>
            <a:off x="4688994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Legislation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">
            <a:extLst>
              <a:ext uri="{FF2B5EF4-FFF2-40B4-BE49-F238E27FC236}">
                <a16:creationId xmlns:a16="http://schemas.microsoft.com/office/drawing/2014/main" id="{D433D71C-6B35-0154-2549-FB7E643C6519}"/>
              </a:ext>
            </a:extLst>
          </p:cNvPr>
          <p:cNvSpPr/>
          <p:nvPr/>
        </p:nvSpPr>
        <p:spPr>
          <a:xfrm>
            <a:off x="6718021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Robustness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44DF6E5-756D-3F4B-AE35-B306B2C28AB8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1412162" y="1066800"/>
            <a:ext cx="3742475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A94C2E2-7042-A72D-60B4-D3DBC87D0C2C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3516454" y="1066800"/>
            <a:ext cx="163818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D94B9E8-E84B-728E-DFB4-11FA27A5AE24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5154637" y="1066800"/>
            <a:ext cx="47853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C884638C-7A1F-2D1C-2738-ABD638341130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V="1">
            <a:off x="5154637" y="1066800"/>
            <a:ext cx="2507560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4EA849A4-7599-76E3-E321-3558E3D629A6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6916381" y="1967601"/>
            <a:ext cx="2104292" cy="139888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299B670F-DD98-273D-9492-61B3685EF75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6916381" y="2910137"/>
            <a:ext cx="2104292" cy="45635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9EFB24F2-8806-41AA-B1E8-1324F70267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6916381" y="3366489"/>
            <a:ext cx="2104292" cy="48618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560BD77-2C9D-AEDA-0121-403B33DDD621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6916381" y="3366489"/>
            <a:ext cx="2104292" cy="142051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4C1B79A-ADDA-8202-A380-DA591D4A54D2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154637" y="4981899"/>
            <a:ext cx="2507560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0732D437-821A-2A78-D19F-4A895D07D9E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5154637" y="4981899"/>
            <a:ext cx="47853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6A075A48-7824-2B6A-0F55-499C4B398000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3516454" y="4981899"/>
            <a:ext cx="163818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E5F2C5D2-0B83-4BBE-D813-18E399D3C39D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412162" y="4981899"/>
            <a:ext cx="3742475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B2E6D8AF-FE8E-0E74-B6D7-B421DBC6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59" y="1652783"/>
            <a:ext cx="1042810" cy="927794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C503893C-C5E2-AF88-95F5-754916A9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05" y="2907387"/>
            <a:ext cx="1082590" cy="1049382"/>
          </a:xfrm>
          <a:prstGeom prst="rect">
            <a:avLst/>
          </a:prstGeom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108A60EF-2B15-EBD2-D8DD-04B5811B4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806" y="4109715"/>
            <a:ext cx="1062700" cy="10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7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86AA70F-9768-0E74-EB5F-E963EE476133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Poor data, </a:t>
            </a:r>
            <a:r>
              <a:rPr lang="fr-FR" dirty="0" err="1"/>
              <a:t>poor</a:t>
            </a:r>
            <a:r>
              <a:rPr lang="fr-FR" dirty="0"/>
              <a:t> model performances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98E80EE-E5AA-4176-67A4-D1B809670101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inspection and </a:t>
            </a:r>
            <a:r>
              <a:rPr lang="fr-FR" dirty="0" err="1"/>
              <a:t>cleaning</a:t>
            </a:r>
            <a:r>
              <a:rPr lang="fr-FR" dirty="0"/>
              <a:t>, </a:t>
            </a:r>
            <a:r>
              <a:rPr lang="fr-FR" dirty="0" err="1"/>
              <a:t>optimize</a:t>
            </a:r>
            <a:r>
              <a:rPr lang="fr-FR" dirty="0"/>
              <a:t> the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7F7FB7-DE97-63DD-2847-5C0DCE716B07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E1E73CD-6C92-A0F9-B0A0-E9DAF477718B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8ECDCFD-5265-5A4A-75A0-21A7731328FE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en-US" dirty="0"/>
              <a:t>quantification of the explanation’s uncertainty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A26C58E-2274-98F0-5BED-9AAC9B97F4F6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Methods to </a:t>
            </a:r>
            <a:r>
              <a:rPr lang="fr-FR" dirty="0" err="1"/>
              <a:t>quantify</a:t>
            </a:r>
            <a:r>
              <a:rPr lang="fr-FR" dirty="0"/>
              <a:t> </a:t>
            </a:r>
            <a:r>
              <a:rPr lang="fr-FR" dirty="0" err="1"/>
              <a:t>uncertainty</a:t>
            </a:r>
            <a:r>
              <a:rPr lang="fr-FR" dirty="0"/>
              <a:t> in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496CE66-FD6B-32C5-B0F0-303DE7921BE9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fr-FR" dirty="0" err="1"/>
              <a:t>clarity</a:t>
            </a:r>
            <a:r>
              <a:rPr lang="fr-FR" dirty="0"/>
              <a:t> and </a:t>
            </a:r>
            <a:r>
              <a:rPr lang="fr-FR" dirty="0" err="1"/>
              <a:t>complexity</a:t>
            </a:r>
            <a:r>
              <a:rPr lang="fr-FR" dirty="0"/>
              <a:t> of the </a:t>
            </a:r>
            <a:r>
              <a:rPr lang="fr-FR" dirty="0" err="1"/>
              <a:t>explanation</a:t>
            </a:r>
            <a:r>
              <a:rPr lang="fr-FR" dirty="0"/>
              <a:t>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84967BE-4FCA-84F1-4BAD-E2A14AB20CA8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Human </a:t>
            </a:r>
            <a:r>
              <a:rPr lang="fr-FR" dirty="0" err="1"/>
              <a:t>readable</a:t>
            </a:r>
            <a:r>
              <a:rPr lang="fr-FR" dirty="0"/>
              <a:t> </a:t>
            </a:r>
            <a:r>
              <a:rPr lang="fr-FR" dirty="0" err="1"/>
              <a:t>explanation</a:t>
            </a:r>
            <a:r>
              <a:rPr lang="fr-FR" dirty="0"/>
              <a:t>, final user </a:t>
            </a:r>
            <a:r>
              <a:rPr lang="fr-FR" dirty="0" err="1"/>
              <a:t>involved</a:t>
            </a:r>
            <a:r>
              <a:rPr lang="fr-FR" dirty="0"/>
              <a:t> in system design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7439B2F-8624-A322-C1F3-8DD097A5D44B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Performance/</a:t>
            </a:r>
            <a:r>
              <a:rPr lang="fr-FR" dirty="0" err="1"/>
              <a:t>Interpretability</a:t>
            </a:r>
            <a:r>
              <a:rPr lang="fr-FR" dirty="0"/>
              <a:t>  </a:t>
            </a:r>
            <a:r>
              <a:rPr lang="fr-FR" dirty="0" err="1"/>
              <a:t>trade</a:t>
            </a:r>
            <a:r>
              <a:rPr lang="fr-FR" dirty="0"/>
              <a:t>-off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BD33F80-2C0B-1C53-C4DA-40632DCEB87D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Explainability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1E5AF1-F49B-E06D-B7FD-1ABA1543F8A3}"/>
              </a:ext>
            </a:extLst>
          </p:cNvPr>
          <p:cNvSpPr/>
          <p:nvPr/>
        </p:nvSpPr>
        <p:spPr>
          <a:xfrm>
            <a:off x="7851648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Composition of the </a:t>
            </a:r>
            <a:r>
              <a:rPr lang="fr-FR" dirty="0" err="1"/>
              <a:t>explanation</a:t>
            </a:r>
            <a:endParaRPr lang="fr-FR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3F39C66-211F-CA17-7FDA-DBA82CD51E92}"/>
              </a:ext>
            </a:extLst>
          </p:cNvPr>
          <p:cNvSpPr/>
          <p:nvPr/>
        </p:nvSpPr>
        <p:spPr>
          <a:xfrm>
            <a:off x="11679936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Select the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user’s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C8AF836-43B7-C4E4-B032-D284E1CCD6DE}"/>
              </a:ext>
            </a:extLst>
          </p:cNvPr>
          <p:cNvSpPr/>
          <p:nvPr/>
        </p:nvSpPr>
        <p:spPr>
          <a:xfrm>
            <a:off x="7851648" y="3517393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Scalability</a:t>
            </a:r>
            <a:r>
              <a:rPr lang="fr-FR" dirty="0"/>
              <a:t> of XAI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CFB2583-3C5B-5EF0-7A88-849AC91A9DF2}"/>
              </a:ext>
            </a:extLst>
          </p:cNvPr>
          <p:cNvSpPr/>
          <p:nvPr/>
        </p:nvSpPr>
        <p:spPr>
          <a:xfrm>
            <a:off x="11679936" y="3517393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reduction</a:t>
            </a:r>
            <a:r>
              <a:rPr lang="fr-FR" dirty="0"/>
              <a:t>, benchmark </a:t>
            </a:r>
            <a:r>
              <a:rPr lang="fr-FR" dirty="0" err="1"/>
              <a:t>execution</a:t>
            </a:r>
            <a:r>
              <a:rPr lang="fr-FR" dirty="0"/>
              <a:t> time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8071A10-AE89-DD93-5DE1-531D19F181FD}"/>
              </a:ext>
            </a:extLst>
          </p:cNvPr>
          <p:cNvSpPr/>
          <p:nvPr/>
        </p:nvSpPr>
        <p:spPr>
          <a:xfrm>
            <a:off x="7833360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dependance</a:t>
            </a:r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E95522E-A4E4-DE79-51D2-5EB3D35BC273}"/>
              </a:ext>
            </a:extLst>
          </p:cNvPr>
          <p:cNvSpPr/>
          <p:nvPr/>
        </p:nvSpPr>
        <p:spPr>
          <a:xfrm>
            <a:off x="11661648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Permute </a:t>
            </a:r>
            <a:r>
              <a:rPr lang="fr-FR" dirty="0" err="1"/>
              <a:t>features</a:t>
            </a:r>
            <a:r>
              <a:rPr lang="fr-FR" dirty="0"/>
              <a:t>, </a:t>
            </a:r>
            <a:r>
              <a:rPr lang="fr-FR" dirty="0" err="1"/>
              <a:t>conditional</a:t>
            </a:r>
            <a:r>
              <a:rPr lang="fr-FR" dirty="0"/>
              <a:t> permutation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579703A-76AE-CEC8-D29C-73F4AEC8E594}"/>
              </a:ext>
            </a:extLst>
          </p:cNvPr>
          <p:cNvSpPr/>
          <p:nvPr/>
        </p:nvSpPr>
        <p:spPr>
          <a:xfrm>
            <a:off x="7833360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of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7816E54-3C8B-A146-3EF8-29131876B471}"/>
              </a:ext>
            </a:extLst>
          </p:cNvPr>
          <p:cNvSpPr/>
          <p:nvPr/>
        </p:nvSpPr>
        <p:spPr>
          <a:xfrm>
            <a:off x="11661648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choice</a:t>
            </a:r>
            <a:r>
              <a:rPr lang="fr-FR" dirty="0"/>
              <a:t> a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need</a:t>
            </a:r>
            <a:r>
              <a:rPr lang="fr-FR" dirty="0"/>
              <a:t> and </a:t>
            </a:r>
            <a:r>
              <a:rPr lang="fr-FR" dirty="0" err="1"/>
              <a:t>domain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61816F2-06F6-3F27-AB86-B0111D84DE0B}"/>
              </a:ext>
            </a:extLst>
          </p:cNvPr>
          <p:cNvSpPr txBox="1"/>
          <p:nvPr/>
        </p:nvSpPr>
        <p:spPr>
          <a:xfrm>
            <a:off x="7790688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5B3FA71-AD50-EB99-F954-10DC8E303615}"/>
              </a:ext>
            </a:extLst>
          </p:cNvPr>
          <p:cNvSpPr txBox="1"/>
          <p:nvPr/>
        </p:nvSpPr>
        <p:spPr>
          <a:xfrm>
            <a:off x="11625072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</p:spTree>
    <p:extLst>
      <p:ext uri="{BB962C8B-B14F-4D97-AF65-F5344CB8AC3E}">
        <p14:creationId xmlns:p14="http://schemas.microsoft.com/office/powerpoint/2010/main" val="2440024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559D92D-341B-50A3-B144-A61F81E39E2A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Correctness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well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approximates</a:t>
            </a:r>
            <a:r>
              <a:rPr lang="fr-FR" sz="1400" dirty="0"/>
              <a:t> the model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DA7CAA4-E3F5-B304-AF84-2F6CF565E204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Paramete</a:t>
            </a:r>
            <a:r>
              <a:rPr lang="fr-FR" dirty="0"/>
              <a:t> and </a:t>
            </a:r>
            <a:r>
              <a:rPr lang="fr-FR" dirty="0" err="1"/>
              <a:t>explanation</a:t>
            </a:r>
            <a:r>
              <a:rPr lang="fr-FR" dirty="0"/>
              <a:t> </a:t>
            </a:r>
            <a:r>
              <a:rPr lang="fr-FR" dirty="0" err="1"/>
              <a:t>randomization</a:t>
            </a:r>
            <a:r>
              <a:rPr lang="fr-FR" dirty="0"/>
              <a:t>, perturbation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73F985-EF78-72CF-48DF-11C90D7A3B7B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A4D95F-DF1C-F451-5C90-2B24BC85BB9D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0392F2A-54E7-BD7E-C6EB-B6D76634C2E3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Completeness</a:t>
            </a:r>
            <a:endParaRPr lang="it-IT" dirty="0"/>
          </a:p>
          <a:p>
            <a:pPr algn="ctr"/>
            <a:r>
              <a:rPr lang="it-IT" sz="1400" dirty="0"/>
              <a:t>How </a:t>
            </a:r>
            <a:r>
              <a:rPr lang="it-IT" sz="1400" dirty="0" err="1"/>
              <a:t>much</a:t>
            </a:r>
            <a:r>
              <a:rPr lang="it-IT" sz="1400" dirty="0"/>
              <a:t> the </a:t>
            </a:r>
            <a:r>
              <a:rPr lang="it-IT" sz="1400" dirty="0" err="1"/>
              <a:t>explanation</a:t>
            </a:r>
            <a:r>
              <a:rPr lang="it-IT" sz="1400" dirty="0"/>
              <a:t> </a:t>
            </a:r>
            <a:r>
              <a:rPr lang="it-IT" sz="1400" dirty="0" err="1"/>
              <a:t>capture</a:t>
            </a:r>
            <a:r>
              <a:rPr lang="it-IT" sz="1400" dirty="0"/>
              <a:t> the model </a:t>
            </a:r>
            <a:r>
              <a:rPr lang="it-IT" sz="1400" dirty="0" err="1"/>
              <a:t>behaviour</a:t>
            </a:r>
            <a:endParaRPr lang="fr-FR" sz="140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9C2ABD8-220C-9D5C-387A-5479A582C388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Preservation</a:t>
            </a:r>
            <a:r>
              <a:rPr lang="fr-FR" dirty="0"/>
              <a:t> and </a:t>
            </a:r>
            <a:r>
              <a:rPr lang="fr-FR" dirty="0" err="1"/>
              <a:t>deletion</a:t>
            </a:r>
            <a:endParaRPr lang="fr-FR" dirty="0"/>
          </a:p>
        </p:txBody>
      </p:sp>
      <p:sp>
        <p:nvSpPr>
          <p:cNvPr id="8" name="Rectangle : coins arrondis 8">
            <a:extLst>
              <a:ext uri="{FF2B5EF4-FFF2-40B4-BE49-F238E27FC236}">
                <a16:creationId xmlns:a16="http://schemas.microsoft.com/office/drawing/2014/main" id="{A5BEBF20-0090-D0B0-DDCE-DE6B886FAD3F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Consistency</a:t>
            </a:r>
            <a:endParaRPr lang="fr-FR" dirty="0"/>
          </a:p>
          <a:p>
            <a:pPr algn="ctr"/>
            <a:r>
              <a:rPr lang="fr-FR" sz="1400" dirty="0"/>
              <a:t>How invariant to the input and </a:t>
            </a:r>
            <a:r>
              <a:rPr lang="fr-FR" sz="1400" dirty="0" err="1"/>
              <a:t>deterministic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9" name="Rectangle : coins arrondis 9">
            <a:extLst>
              <a:ext uri="{FF2B5EF4-FFF2-40B4-BE49-F238E27FC236}">
                <a16:creationId xmlns:a16="http://schemas.microsoft.com/office/drawing/2014/main" id="{3964287F-3446-60CF-50B5-B136AA718652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Invariance to </a:t>
            </a:r>
            <a:r>
              <a:rPr lang="fr-FR" dirty="0" err="1"/>
              <a:t>initialization</a:t>
            </a:r>
            <a:r>
              <a:rPr lang="fr-FR" dirty="0"/>
              <a:t>,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10" name="Rectangle : coins arrondis 10">
            <a:extLst>
              <a:ext uri="{FF2B5EF4-FFF2-40B4-BE49-F238E27FC236}">
                <a16:creationId xmlns:a16="http://schemas.microsoft.com/office/drawing/2014/main" id="{24B0AD34-1E40-3AED-B2F6-012E09678BE0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Continuity</a:t>
            </a:r>
            <a:endParaRPr lang="fr-FR" dirty="0"/>
          </a:p>
          <a:p>
            <a:pPr algn="ctr"/>
            <a:r>
              <a:rPr lang="fr-FR" sz="1400" dirty="0" err="1"/>
              <a:t>Continuity</a:t>
            </a:r>
            <a:r>
              <a:rPr lang="fr-FR" sz="1400" dirty="0"/>
              <a:t> and </a:t>
            </a:r>
            <a:r>
              <a:rPr lang="fr-FR" sz="1400" dirty="0" err="1"/>
              <a:t>generabilitzation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1" name="Rectangle : coins arrondis 11">
            <a:extLst>
              <a:ext uri="{FF2B5EF4-FFF2-40B4-BE49-F238E27FC236}">
                <a16:creationId xmlns:a16="http://schemas.microsoft.com/office/drawing/2014/main" id="{19BB922D-DB8B-58E8-998F-0B5AF33822A7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Stability</a:t>
            </a:r>
            <a:r>
              <a:rPr lang="fr-FR" dirty="0"/>
              <a:t> to variations, perturbation</a:t>
            </a: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717764C0-8534-56E4-8AFB-4EE896C80F8F}"/>
              </a:ext>
            </a:extLst>
          </p:cNvPr>
          <p:cNvSpPr/>
          <p:nvPr/>
        </p:nvSpPr>
        <p:spPr>
          <a:xfrm>
            <a:off x="7790057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Compactness</a:t>
            </a:r>
            <a:endParaRPr lang="fr-FR" dirty="0"/>
          </a:p>
          <a:p>
            <a:pPr algn="ctr"/>
            <a:r>
              <a:rPr lang="fr-FR" sz="1400" dirty="0"/>
              <a:t>The size of the </a:t>
            </a:r>
            <a:r>
              <a:rPr lang="fr-FR" sz="1400" dirty="0" err="1"/>
              <a:t>features</a:t>
            </a:r>
            <a:endParaRPr lang="fr-FR" sz="1400" dirty="0"/>
          </a:p>
        </p:txBody>
      </p:sp>
      <p:sp>
        <p:nvSpPr>
          <p:cNvPr id="13" name="Rectangle : coins arrondis 2">
            <a:extLst>
              <a:ext uri="{FF2B5EF4-FFF2-40B4-BE49-F238E27FC236}">
                <a16:creationId xmlns:a16="http://schemas.microsoft.com/office/drawing/2014/main" id="{2C130ECA-5DE6-1A1F-4813-B236B76AAE15}"/>
              </a:ext>
            </a:extLst>
          </p:cNvPr>
          <p:cNvSpPr/>
          <p:nvPr/>
        </p:nvSpPr>
        <p:spPr>
          <a:xfrm>
            <a:off x="11618345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Size, </a:t>
            </a:r>
            <a:r>
              <a:rPr lang="fr-FR" dirty="0" err="1"/>
              <a:t>counterfactual</a:t>
            </a:r>
            <a:r>
              <a:rPr lang="fr-FR" dirty="0"/>
              <a:t> </a:t>
            </a:r>
            <a:r>
              <a:rPr lang="fr-FR" dirty="0" err="1"/>
              <a:t>compactness</a:t>
            </a:r>
            <a:endParaRPr lang="fr-FR" dirty="0"/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59051A28-59E5-9346-219F-2E1F73893409}"/>
              </a:ext>
            </a:extLst>
          </p:cNvPr>
          <p:cNvSpPr txBox="1"/>
          <p:nvPr/>
        </p:nvSpPr>
        <p:spPr>
          <a:xfrm>
            <a:off x="7790057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15" name="ZoneTexte 4">
            <a:extLst>
              <a:ext uri="{FF2B5EF4-FFF2-40B4-BE49-F238E27FC236}">
                <a16:creationId xmlns:a16="http://schemas.microsoft.com/office/drawing/2014/main" id="{07BD592C-485E-3703-3EF6-193C7C6CBC09}"/>
              </a:ext>
            </a:extLst>
          </p:cNvPr>
          <p:cNvSpPr txBox="1"/>
          <p:nvPr/>
        </p:nvSpPr>
        <p:spPr>
          <a:xfrm>
            <a:off x="11624441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16" name="Rectangle : coins arrondis 5">
            <a:extLst>
              <a:ext uri="{FF2B5EF4-FFF2-40B4-BE49-F238E27FC236}">
                <a16:creationId xmlns:a16="http://schemas.microsoft.com/office/drawing/2014/main" id="{26A9472A-1F6B-AB56-E980-6B1A2EAF3883}"/>
              </a:ext>
            </a:extLst>
          </p:cNvPr>
          <p:cNvSpPr/>
          <p:nvPr/>
        </p:nvSpPr>
        <p:spPr>
          <a:xfrm>
            <a:off x="7790057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Composition</a:t>
            </a:r>
            <a:endParaRPr lang="it-IT" dirty="0"/>
          </a:p>
          <a:p>
            <a:pPr algn="ctr"/>
            <a:r>
              <a:rPr lang="it-IT" sz="1400" dirty="0"/>
              <a:t>Presentation format of the </a:t>
            </a:r>
            <a:r>
              <a:rPr lang="it-IT" sz="1400" dirty="0" err="1"/>
              <a:t>explanation</a:t>
            </a:r>
            <a:endParaRPr lang="fr-FR" sz="1400" dirty="0"/>
          </a:p>
        </p:txBody>
      </p:sp>
      <p:sp>
        <p:nvSpPr>
          <p:cNvPr id="17" name="Rectangle : coins arrondis 6">
            <a:extLst>
              <a:ext uri="{FF2B5EF4-FFF2-40B4-BE49-F238E27FC236}">
                <a16:creationId xmlns:a16="http://schemas.microsoft.com/office/drawing/2014/main" id="{DE9BEBCC-60B5-6AF6-72F1-51A34FF9C819}"/>
              </a:ext>
            </a:extLst>
          </p:cNvPr>
          <p:cNvSpPr/>
          <p:nvPr/>
        </p:nvSpPr>
        <p:spPr>
          <a:xfrm>
            <a:off x="11618345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18" name="Rectangle : coins arrondis 8">
            <a:extLst>
              <a:ext uri="{FF2B5EF4-FFF2-40B4-BE49-F238E27FC236}">
                <a16:creationId xmlns:a16="http://schemas.microsoft.com/office/drawing/2014/main" id="{BECF0CEB-998B-657B-4486-02CD817C6B5B}"/>
              </a:ext>
            </a:extLst>
          </p:cNvPr>
          <p:cNvSpPr/>
          <p:nvPr/>
        </p:nvSpPr>
        <p:spPr>
          <a:xfrm>
            <a:off x="7790057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</a:t>
            </a:r>
          </a:p>
          <a:p>
            <a:pPr algn="ctr"/>
            <a:r>
              <a:rPr lang="fr-FR" sz="1400" dirty="0"/>
              <a:t>Confidence </a:t>
            </a:r>
            <a:r>
              <a:rPr lang="fr-FR" sz="1400" dirty="0" err="1"/>
              <a:t>measure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9" name="Rectangle : coins arrondis 9">
            <a:extLst>
              <a:ext uri="{FF2B5EF4-FFF2-40B4-BE49-F238E27FC236}">
                <a16:creationId xmlns:a16="http://schemas.microsoft.com/office/drawing/2014/main" id="{9E04ACE5-77DB-4BFD-5A32-4C8E60433010}"/>
              </a:ext>
            </a:extLst>
          </p:cNvPr>
          <p:cNvSpPr/>
          <p:nvPr/>
        </p:nvSpPr>
        <p:spPr>
          <a:xfrm>
            <a:off x="11618345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 </a:t>
            </a:r>
            <a:r>
              <a:rPr lang="fr-FR" dirty="0" err="1"/>
              <a:t>interval</a:t>
            </a:r>
            <a:r>
              <a:rPr lang="fr-FR" dirty="0"/>
              <a:t>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20" name="Rectangle : coins arrondis 10">
            <a:extLst>
              <a:ext uri="{FF2B5EF4-FFF2-40B4-BE49-F238E27FC236}">
                <a16:creationId xmlns:a16="http://schemas.microsoft.com/office/drawing/2014/main" id="{F869DFD5-A15A-5A90-916A-7B9C0E38FC13}"/>
              </a:ext>
            </a:extLst>
          </p:cNvPr>
          <p:cNvSpPr/>
          <p:nvPr/>
        </p:nvSpPr>
        <p:spPr>
          <a:xfrm>
            <a:off x="7790057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Context</a:t>
            </a:r>
            <a:endParaRPr lang="fr-FR" dirty="0"/>
          </a:p>
          <a:p>
            <a:pPr algn="ctr"/>
            <a:r>
              <a:rPr lang="fr-FR" sz="1400" dirty="0" err="1"/>
              <a:t>Explanation</a:t>
            </a:r>
            <a:r>
              <a:rPr lang="fr-FR" sz="1400" dirty="0"/>
              <a:t> relevance to the user </a:t>
            </a:r>
            <a:r>
              <a:rPr lang="fr-FR" sz="1400" dirty="0" err="1"/>
              <a:t>need</a:t>
            </a:r>
            <a:endParaRPr lang="fr-FR" sz="1400" dirty="0"/>
          </a:p>
        </p:txBody>
      </p:sp>
      <p:sp>
        <p:nvSpPr>
          <p:cNvPr id="21" name="Rectangle : coins arrondis 11">
            <a:extLst>
              <a:ext uri="{FF2B5EF4-FFF2-40B4-BE49-F238E27FC236}">
                <a16:creationId xmlns:a16="http://schemas.microsoft.com/office/drawing/2014/main" id="{C789170F-0F42-2D05-D41A-9A9CF9D3CE14}"/>
              </a:ext>
            </a:extLst>
          </p:cNvPr>
          <p:cNvSpPr/>
          <p:nvPr/>
        </p:nvSpPr>
        <p:spPr>
          <a:xfrm>
            <a:off x="11618345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2" name="Rectangle : coins arrondis 8">
            <a:extLst>
              <a:ext uri="{FF2B5EF4-FFF2-40B4-BE49-F238E27FC236}">
                <a16:creationId xmlns:a16="http://schemas.microsoft.com/office/drawing/2014/main" id="{C601D482-1454-AD49-6673-721001F1F208}"/>
              </a:ext>
            </a:extLst>
          </p:cNvPr>
          <p:cNvSpPr/>
          <p:nvPr/>
        </p:nvSpPr>
        <p:spPr>
          <a:xfrm>
            <a:off x="280416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Contrastativity</a:t>
            </a:r>
            <a:endParaRPr lang="fr-FR" dirty="0"/>
          </a:p>
          <a:p>
            <a:pPr algn="ctr"/>
            <a:r>
              <a:rPr lang="fr-FR" sz="1400" dirty="0"/>
              <a:t>How the </a:t>
            </a:r>
            <a:r>
              <a:rPr lang="fr-FR" sz="1400" dirty="0" err="1"/>
              <a:t>explanation</a:t>
            </a:r>
            <a:r>
              <a:rPr lang="fr-FR" sz="1400" dirty="0"/>
              <a:t> changes in </a:t>
            </a:r>
            <a:r>
              <a:rPr lang="fr-FR" sz="1400" dirty="0" err="1"/>
              <a:t>response</a:t>
            </a:r>
            <a:r>
              <a:rPr lang="fr-FR" sz="1400" dirty="0"/>
              <a:t> to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events</a:t>
            </a:r>
            <a:endParaRPr lang="fr-FR" sz="1400" dirty="0"/>
          </a:p>
        </p:txBody>
      </p:sp>
      <p:sp>
        <p:nvSpPr>
          <p:cNvPr id="23" name="Rectangle : coins arrondis 9">
            <a:extLst>
              <a:ext uri="{FF2B5EF4-FFF2-40B4-BE49-F238E27FC236}">
                <a16:creationId xmlns:a16="http://schemas.microsoft.com/office/drawing/2014/main" id="{8C71A65B-8210-AF33-73F8-EECCFBDBCDC8}"/>
              </a:ext>
            </a:extLst>
          </p:cNvPr>
          <p:cNvSpPr/>
          <p:nvPr/>
        </p:nvSpPr>
        <p:spPr>
          <a:xfrm>
            <a:off x="4108704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Target </a:t>
            </a:r>
            <a:r>
              <a:rPr lang="fr-FR" dirty="0" err="1"/>
              <a:t>sensivity</a:t>
            </a:r>
            <a:endParaRPr lang="fr-FR" dirty="0"/>
          </a:p>
        </p:txBody>
      </p:sp>
      <p:sp>
        <p:nvSpPr>
          <p:cNvPr id="24" name="Rectangle : coins arrondis 10">
            <a:extLst>
              <a:ext uri="{FF2B5EF4-FFF2-40B4-BE49-F238E27FC236}">
                <a16:creationId xmlns:a16="http://schemas.microsoft.com/office/drawing/2014/main" id="{43F5EFC1-4994-EDD1-394B-4418EAAE935E}"/>
              </a:ext>
            </a:extLst>
          </p:cNvPr>
          <p:cNvSpPr/>
          <p:nvPr/>
        </p:nvSpPr>
        <p:spPr>
          <a:xfrm>
            <a:off x="280416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explains</a:t>
            </a:r>
            <a:r>
              <a:rPr lang="fr-FR" sz="1400" dirty="0"/>
              <a:t> the interaction of the </a:t>
            </a:r>
            <a:r>
              <a:rPr lang="fr-FR" sz="1400" dirty="0" err="1"/>
              <a:t>features</a:t>
            </a:r>
            <a:r>
              <a:rPr lang="fr-FR" sz="1400" dirty="0"/>
              <a:t> </a:t>
            </a:r>
          </a:p>
        </p:txBody>
      </p:sp>
      <p:sp>
        <p:nvSpPr>
          <p:cNvPr id="25" name="Rectangle : coins arrondis 11">
            <a:extLst>
              <a:ext uri="{FF2B5EF4-FFF2-40B4-BE49-F238E27FC236}">
                <a16:creationId xmlns:a16="http://schemas.microsoft.com/office/drawing/2014/main" id="{0E5FB0C3-4088-650E-45E3-F2EFEE03707F}"/>
              </a:ext>
            </a:extLst>
          </p:cNvPr>
          <p:cNvSpPr/>
          <p:nvPr/>
        </p:nvSpPr>
        <p:spPr>
          <a:xfrm>
            <a:off x="4108704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homogeneity</a:t>
            </a:r>
            <a:endParaRPr lang="fr-FR" dirty="0"/>
          </a:p>
        </p:txBody>
      </p:sp>
      <p:sp>
        <p:nvSpPr>
          <p:cNvPr id="26" name="Rectangle : coins arrondis 8">
            <a:extLst>
              <a:ext uri="{FF2B5EF4-FFF2-40B4-BE49-F238E27FC236}">
                <a16:creationId xmlns:a16="http://schemas.microsoft.com/office/drawing/2014/main" id="{F8F32D77-776E-EC06-75DF-650C35E8311C}"/>
              </a:ext>
            </a:extLst>
          </p:cNvPr>
          <p:cNvSpPr/>
          <p:nvPr/>
        </p:nvSpPr>
        <p:spPr>
          <a:xfrm>
            <a:off x="7790057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Coherence</a:t>
            </a:r>
            <a:endParaRPr lang="fr-FR" dirty="0"/>
          </a:p>
          <a:p>
            <a:pPr algn="ctr"/>
            <a:r>
              <a:rPr lang="fr-FR" sz="1400" dirty="0"/>
              <a:t>How in </a:t>
            </a:r>
            <a:r>
              <a:rPr lang="fr-FR" sz="1400" dirty="0" err="1"/>
              <a:t>agrement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prior</a:t>
            </a:r>
            <a:r>
              <a:rPr lang="fr-FR" sz="1400" dirty="0"/>
              <a:t> </a:t>
            </a:r>
            <a:r>
              <a:rPr lang="fr-FR" sz="1400" dirty="0" err="1"/>
              <a:t>knowledge</a:t>
            </a:r>
            <a:endParaRPr lang="fr-FR" sz="1400" dirty="0"/>
          </a:p>
        </p:txBody>
      </p:sp>
      <p:sp>
        <p:nvSpPr>
          <p:cNvPr id="27" name="Rectangle : coins arrondis 9">
            <a:extLst>
              <a:ext uri="{FF2B5EF4-FFF2-40B4-BE49-F238E27FC236}">
                <a16:creationId xmlns:a16="http://schemas.microsoft.com/office/drawing/2014/main" id="{E60042FE-BCBB-E57E-3CED-45EBE1F3B17B}"/>
              </a:ext>
            </a:extLst>
          </p:cNvPr>
          <p:cNvSpPr/>
          <p:nvPr/>
        </p:nvSpPr>
        <p:spPr>
          <a:xfrm>
            <a:off x="11618345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agreement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ground</a:t>
            </a:r>
            <a:r>
              <a:rPr lang="fr-FR" dirty="0"/>
              <a:t> </a:t>
            </a:r>
            <a:r>
              <a:rPr lang="fr-FR" dirty="0" err="1"/>
              <a:t>truth</a:t>
            </a:r>
            <a:endParaRPr lang="fr-FR" dirty="0"/>
          </a:p>
        </p:txBody>
      </p:sp>
      <p:sp>
        <p:nvSpPr>
          <p:cNvPr id="28" name="Rectangle : coins arrondis 10">
            <a:extLst>
              <a:ext uri="{FF2B5EF4-FFF2-40B4-BE49-F238E27FC236}">
                <a16:creationId xmlns:a16="http://schemas.microsoft.com/office/drawing/2014/main" id="{7E8AECC0-7743-EE09-F1EE-A057BED69516}"/>
              </a:ext>
            </a:extLst>
          </p:cNvPr>
          <p:cNvSpPr/>
          <p:nvPr/>
        </p:nvSpPr>
        <p:spPr>
          <a:xfrm>
            <a:off x="7790057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Controllability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much</a:t>
            </a:r>
            <a:r>
              <a:rPr lang="fr-FR" sz="1400" dirty="0"/>
              <a:t> the user can control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29" name="Rectangle : coins arrondis 11">
            <a:extLst>
              <a:ext uri="{FF2B5EF4-FFF2-40B4-BE49-F238E27FC236}">
                <a16:creationId xmlns:a16="http://schemas.microsoft.com/office/drawing/2014/main" id="{BF38353E-93E2-CC83-C5E4-AE20AED0B685}"/>
              </a:ext>
            </a:extLst>
          </p:cNvPr>
          <p:cNvSpPr/>
          <p:nvPr/>
        </p:nvSpPr>
        <p:spPr>
          <a:xfrm>
            <a:off x="11618345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</a:t>
            </a:r>
            <a:r>
              <a:rPr lang="fr-FR" dirty="0" err="1"/>
              <a:t>degree</a:t>
            </a:r>
            <a:r>
              <a:rPr lang="fr-FR" dirty="0"/>
              <a:t> of control</a:t>
            </a:r>
          </a:p>
        </p:txBody>
      </p:sp>
    </p:spTree>
    <p:extLst>
      <p:ext uri="{BB962C8B-B14F-4D97-AF65-F5344CB8AC3E}">
        <p14:creationId xmlns:p14="http://schemas.microsoft.com/office/powerpoint/2010/main" val="871276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903C9-87B1-2AB3-D09E-B8DB0B0C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696362"/>
            <a:ext cx="1937239" cy="22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960D7C9F-C344-FD4D-CCD6-AB71B01FC5A3}"/>
              </a:ext>
            </a:extLst>
          </p:cNvPr>
          <p:cNvSpPr/>
          <p:nvPr/>
        </p:nvSpPr>
        <p:spPr>
          <a:xfrm>
            <a:off x="3130062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534F008-E7C7-583C-FE62-AA9136D17190}"/>
              </a:ext>
            </a:extLst>
          </p:cNvPr>
          <p:cNvSpPr/>
          <p:nvPr/>
        </p:nvSpPr>
        <p:spPr>
          <a:xfrm>
            <a:off x="3130062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B59F31-2B9F-FA84-5ED5-DAE34C2ACB03}"/>
              </a:ext>
            </a:extLst>
          </p:cNvPr>
          <p:cNvSpPr/>
          <p:nvPr/>
        </p:nvSpPr>
        <p:spPr>
          <a:xfrm>
            <a:off x="3130062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C7111AED-82DA-8B45-1A0D-3DE1B4B60EF2}"/>
              </a:ext>
            </a:extLst>
          </p:cNvPr>
          <p:cNvSpPr/>
          <p:nvPr/>
        </p:nvSpPr>
        <p:spPr>
          <a:xfrm>
            <a:off x="3886201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52E87D6-DD37-3C0D-3183-A95E6AF6835C}"/>
              </a:ext>
            </a:extLst>
          </p:cNvPr>
          <p:cNvSpPr/>
          <p:nvPr/>
        </p:nvSpPr>
        <p:spPr>
          <a:xfrm>
            <a:off x="3886201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937D1A3-2D5D-6138-2579-964EB7CE4EF2}"/>
              </a:ext>
            </a:extLst>
          </p:cNvPr>
          <p:cNvSpPr/>
          <p:nvPr/>
        </p:nvSpPr>
        <p:spPr>
          <a:xfrm>
            <a:off x="3886201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8D4D8FB-150A-7B7F-CD40-664DCB53CDC7}"/>
              </a:ext>
            </a:extLst>
          </p:cNvPr>
          <p:cNvSpPr/>
          <p:nvPr/>
        </p:nvSpPr>
        <p:spPr>
          <a:xfrm>
            <a:off x="4642340" y="141649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F5AE4C8-905D-E167-EBF1-1084F2CCD75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3552092" y="1037493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CCF5AE5-2BB4-00D8-7458-A6DE4715A63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CB3C296-43FE-223A-2A22-2C5107AD1CBB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AAA216D-C8F6-8D5A-EB88-E922A43EFEC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552092" y="162751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16F5558F-FBD5-FD11-6ADF-472F6CCD1F9C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A5088221-AE7A-1F29-EE37-3F66497FBDCF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726265C2-60C6-DE62-3199-0BB53F59DA8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3AD28BC-E29A-3D95-F774-FDFE054E857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0461582-4963-9FC7-F21A-7804452D6E77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52092" y="223118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969A25ED-ADD6-64E5-0760-C5479AF39608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4308231" y="1037493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AC77DAE0-1CD6-8777-BEFD-73FFB8EACC00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308231" y="162750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2E0E7FD-360A-CF11-A2A7-38FF85DC2870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4308231" y="1627509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E9356905-779E-E114-AEED-3980074A7459}"/>
              </a:ext>
            </a:extLst>
          </p:cNvPr>
          <p:cNvSpPr/>
          <p:nvPr/>
        </p:nvSpPr>
        <p:spPr>
          <a:xfrm>
            <a:off x="5585397" y="866927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D07DFA86-BE2B-2270-1E2E-3B163535B119}"/>
              </a:ext>
            </a:extLst>
          </p:cNvPr>
          <p:cNvSpPr/>
          <p:nvPr/>
        </p:nvSpPr>
        <p:spPr>
          <a:xfrm>
            <a:off x="5585397" y="1283703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6610E35-6FCA-4939-84B5-5310E8F355B1}"/>
              </a:ext>
            </a:extLst>
          </p:cNvPr>
          <p:cNvSpPr/>
          <p:nvPr/>
        </p:nvSpPr>
        <p:spPr>
          <a:xfrm>
            <a:off x="5585397" y="1700479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E2D77F3E-97DA-3ADD-E8D7-DB0920CC566C}"/>
              </a:ext>
            </a:extLst>
          </p:cNvPr>
          <p:cNvSpPr/>
          <p:nvPr/>
        </p:nvSpPr>
        <p:spPr>
          <a:xfrm>
            <a:off x="5585397" y="2099910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7BAD56F8-B955-FD8F-FDCB-F1E6047486AB}"/>
              </a:ext>
            </a:extLst>
          </p:cNvPr>
          <p:cNvSpPr/>
          <p:nvPr/>
        </p:nvSpPr>
        <p:spPr>
          <a:xfrm>
            <a:off x="5164667" y="914400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70BA1CB-277C-118C-07A8-663552B3DDD7}"/>
              </a:ext>
            </a:extLst>
          </p:cNvPr>
          <p:cNvSpPr/>
          <p:nvPr/>
        </p:nvSpPr>
        <p:spPr>
          <a:xfrm>
            <a:off x="5325533" y="1364039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78F43D3-879C-4BFF-465A-442E0CE2F36C}"/>
              </a:ext>
            </a:extLst>
          </p:cNvPr>
          <p:cNvSpPr/>
          <p:nvPr/>
        </p:nvSpPr>
        <p:spPr>
          <a:xfrm>
            <a:off x="5398479" y="1773677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7B760DD6-8398-8F94-4DE4-C9B880417081}"/>
              </a:ext>
            </a:extLst>
          </p:cNvPr>
          <p:cNvSpPr/>
          <p:nvPr/>
        </p:nvSpPr>
        <p:spPr>
          <a:xfrm>
            <a:off x="5453057" y="2133814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539BE484-7846-6D69-DCEF-5221DCA8035D}"/>
              </a:ext>
            </a:extLst>
          </p:cNvPr>
          <p:cNvSpPr txBox="1"/>
          <p:nvPr/>
        </p:nvSpPr>
        <p:spPr>
          <a:xfrm>
            <a:off x="3031067" y="2582103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026024E-144A-96E9-FC91-5CE2887E48EA}"/>
              </a:ext>
            </a:extLst>
          </p:cNvPr>
          <p:cNvSpPr txBox="1"/>
          <p:nvPr/>
        </p:nvSpPr>
        <p:spPr>
          <a:xfrm>
            <a:off x="5181276" y="363698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E1EFAD-20B1-BA66-51E7-D3ADEBF37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48"/>
          <a:stretch/>
        </p:blipFill>
        <p:spPr bwMode="auto">
          <a:xfrm>
            <a:off x="8167400" y="548364"/>
            <a:ext cx="1617133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2BCC34B5-BBCC-3934-B3F1-44AAA048B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1" r="31658"/>
          <a:stretch/>
        </p:blipFill>
        <p:spPr bwMode="auto">
          <a:xfrm>
            <a:off x="12438829" y="548364"/>
            <a:ext cx="1473201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Ovale 61">
            <a:extLst>
              <a:ext uri="{FF2B5EF4-FFF2-40B4-BE49-F238E27FC236}">
                <a16:creationId xmlns:a16="http://schemas.microsoft.com/office/drawing/2014/main" id="{00A9FCC2-A273-1941-CAE6-2351D75EC549}"/>
              </a:ext>
            </a:extLst>
          </p:cNvPr>
          <p:cNvSpPr/>
          <p:nvPr/>
        </p:nvSpPr>
        <p:spPr>
          <a:xfrm>
            <a:off x="10295466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54143ACC-4D9E-8C7F-33E0-47BB83587A36}"/>
              </a:ext>
            </a:extLst>
          </p:cNvPr>
          <p:cNvSpPr/>
          <p:nvPr/>
        </p:nvSpPr>
        <p:spPr>
          <a:xfrm>
            <a:off x="10295466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e 1023">
            <a:extLst>
              <a:ext uri="{FF2B5EF4-FFF2-40B4-BE49-F238E27FC236}">
                <a16:creationId xmlns:a16="http://schemas.microsoft.com/office/drawing/2014/main" id="{358AAD47-CA96-FC67-5E8A-D3364DEF11C7}"/>
              </a:ext>
            </a:extLst>
          </p:cNvPr>
          <p:cNvSpPr/>
          <p:nvPr/>
        </p:nvSpPr>
        <p:spPr>
          <a:xfrm>
            <a:off x="10295466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e 1024">
            <a:extLst>
              <a:ext uri="{FF2B5EF4-FFF2-40B4-BE49-F238E27FC236}">
                <a16:creationId xmlns:a16="http://schemas.microsoft.com/office/drawing/2014/main" id="{F7205CD7-FC79-8AC8-264F-7C72946228C7}"/>
              </a:ext>
            </a:extLst>
          </p:cNvPr>
          <p:cNvSpPr/>
          <p:nvPr/>
        </p:nvSpPr>
        <p:spPr>
          <a:xfrm>
            <a:off x="11051605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e 1026">
            <a:extLst>
              <a:ext uri="{FF2B5EF4-FFF2-40B4-BE49-F238E27FC236}">
                <a16:creationId xmlns:a16="http://schemas.microsoft.com/office/drawing/2014/main" id="{3F23568A-5A4B-ACDA-DFC3-C8337B949B1C}"/>
              </a:ext>
            </a:extLst>
          </p:cNvPr>
          <p:cNvSpPr/>
          <p:nvPr/>
        </p:nvSpPr>
        <p:spPr>
          <a:xfrm>
            <a:off x="11051605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B80AA000-2DF6-0F12-5A55-18C81EE1660E}"/>
              </a:ext>
            </a:extLst>
          </p:cNvPr>
          <p:cNvSpPr/>
          <p:nvPr/>
        </p:nvSpPr>
        <p:spPr>
          <a:xfrm>
            <a:off x="11051605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5FE4914D-CB1C-8305-53EC-584BB3227E5F}"/>
              </a:ext>
            </a:extLst>
          </p:cNvPr>
          <p:cNvSpPr/>
          <p:nvPr/>
        </p:nvSpPr>
        <p:spPr>
          <a:xfrm>
            <a:off x="11807744" y="117346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0" name="Connettore diritto 1029">
            <a:extLst>
              <a:ext uri="{FF2B5EF4-FFF2-40B4-BE49-F238E27FC236}">
                <a16:creationId xmlns:a16="http://schemas.microsoft.com/office/drawing/2014/main" id="{BAAC492C-E7D6-8E82-4AA7-FEC61CAC7487}"/>
              </a:ext>
            </a:extLst>
          </p:cNvPr>
          <p:cNvCxnSpPr>
            <a:stCxn id="62" idx="6"/>
            <a:endCxn id="1025" idx="2"/>
          </p:cNvCxnSpPr>
          <p:nvPr/>
        </p:nvCxnSpPr>
        <p:spPr>
          <a:xfrm>
            <a:off x="10717496" y="79446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Connettore diritto 1030">
            <a:extLst>
              <a:ext uri="{FF2B5EF4-FFF2-40B4-BE49-F238E27FC236}">
                <a16:creationId xmlns:a16="http://schemas.microsoft.com/office/drawing/2014/main" id="{1FBC7928-63ED-E748-DAFC-28E16257DA4B}"/>
              </a:ext>
            </a:extLst>
          </p:cNvPr>
          <p:cNvCxnSpPr>
            <a:cxnSpLocks/>
            <a:stCxn id="63" idx="6"/>
            <a:endCxn id="1025" idx="2"/>
          </p:cNvCxnSpPr>
          <p:nvPr/>
        </p:nvCxnSpPr>
        <p:spPr>
          <a:xfrm flipV="1"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ttore diritto 1031">
            <a:extLst>
              <a:ext uri="{FF2B5EF4-FFF2-40B4-BE49-F238E27FC236}">
                <a16:creationId xmlns:a16="http://schemas.microsoft.com/office/drawing/2014/main" id="{622E8F6B-3208-62C2-B540-31AA2A9731F1}"/>
              </a:ext>
            </a:extLst>
          </p:cNvPr>
          <p:cNvCxnSpPr>
            <a:cxnSpLocks/>
            <a:stCxn id="62" idx="6"/>
            <a:endCxn id="1027" idx="2"/>
          </p:cNvCxnSpPr>
          <p:nvPr/>
        </p:nvCxnSpPr>
        <p:spPr>
          <a:xfrm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diritto 1032">
            <a:extLst>
              <a:ext uri="{FF2B5EF4-FFF2-40B4-BE49-F238E27FC236}">
                <a16:creationId xmlns:a16="http://schemas.microsoft.com/office/drawing/2014/main" id="{535A4529-69A2-EF2F-16DE-6EE27B49D696}"/>
              </a:ext>
            </a:extLst>
          </p:cNvPr>
          <p:cNvCxnSpPr>
            <a:cxnSpLocks/>
            <a:stCxn id="63" idx="6"/>
            <a:endCxn id="1027" idx="2"/>
          </p:cNvCxnSpPr>
          <p:nvPr/>
        </p:nvCxnSpPr>
        <p:spPr>
          <a:xfrm>
            <a:off x="10717496" y="138448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Connettore diritto 1033">
            <a:extLst>
              <a:ext uri="{FF2B5EF4-FFF2-40B4-BE49-F238E27FC236}">
                <a16:creationId xmlns:a16="http://schemas.microsoft.com/office/drawing/2014/main" id="{EB13E533-8085-AF1D-ACDB-34D95EB6E2AA}"/>
              </a:ext>
            </a:extLst>
          </p:cNvPr>
          <p:cNvCxnSpPr>
            <a:cxnSpLocks/>
            <a:stCxn id="62" idx="6"/>
            <a:endCxn id="1028" idx="2"/>
          </p:cNvCxnSpPr>
          <p:nvPr/>
        </p:nvCxnSpPr>
        <p:spPr>
          <a:xfrm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Connettore diritto 1034">
            <a:extLst>
              <a:ext uri="{FF2B5EF4-FFF2-40B4-BE49-F238E27FC236}">
                <a16:creationId xmlns:a16="http://schemas.microsoft.com/office/drawing/2014/main" id="{34EF4C9C-BAB4-5FB4-0D83-AC7890663877}"/>
              </a:ext>
            </a:extLst>
          </p:cNvPr>
          <p:cNvCxnSpPr>
            <a:cxnSpLocks/>
            <a:stCxn id="63" idx="6"/>
            <a:endCxn id="1028" idx="2"/>
          </p:cNvCxnSpPr>
          <p:nvPr/>
        </p:nvCxnSpPr>
        <p:spPr>
          <a:xfrm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diritto 1035">
            <a:extLst>
              <a:ext uri="{FF2B5EF4-FFF2-40B4-BE49-F238E27FC236}">
                <a16:creationId xmlns:a16="http://schemas.microsoft.com/office/drawing/2014/main" id="{2997BA25-478E-DB28-F2DE-D35CEAFF9AF8}"/>
              </a:ext>
            </a:extLst>
          </p:cNvPr>
          <p:cNvCxnSpPr>
            <a:cxnSpLocks/>
            <a:stCxn id="1024" idx="6"/>
            <a:endCxn id="1025" idx="2"/>
          </p:cNvCxnSpPr>
          <p:nvPr/>
        </p:nvCxnSpPr>
        <p:spPr>
          <a:xfrm flipV="1"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Connettore diritto 1036">
            <a:extLst>
              <a:ext uri="{FF2B5EF4-FFF2-40B4-BE49-F238E27FC236}">
                <a16:creationId xmlns:a16="http://schemas.microsoft.com/office/drawing/2014/main" id="{4FFF326A-DFA5-E221-5D21-74ED4002E4F1}"/>
              </a:ext>
            </a:extLst>
          </p:cNvPr>
          <p:cNvCxnSpPr>
            <a:cxnSpLocks/>
            <a:stCxn id="1024" idx="6"/>
            <a:endCxn id="1027" idx="2"/>
          </p:cNvCxnSpPr>
          <p:nvPr/>
        </p:nvCxnSpPr>
        <p:spPr>
          <a:xfrm flipV="1"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nettore diritto 1037">
            <a:extLst>
              <a:ext uri="{FF2B5EF4-FFF2-40B4-BE49-F238E27FC236}">
                <a16:creationId xmlns:a16="http://schemas.microsoft.com/office/drawing/2014/main" id="{29FEA433-B415-613B-B414-5F78F2B53124}"/>
              </a:ext>
            </a:extLst>
          </p:cNvPr>
          <p:cNvCxnSpPr>
            <a:cxnSpLocks/>
            <a:stCxn id="1024" idx="6"/>
            <a:endCxn id="1028" idx="2"/>
          </p:cNvCxnSpPr>
          <p:nvPr/>
        </p:nvCxnSpPr>
        <p:spPr>
          <a:xfrm>
            <a:off x="10717496" y="198815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nettore diritto 1038">
            <a:extLst>
              <a:ext uri="{FF2B5EF4-FFF2-40B4-BE49-F238E27FC236}">
                <a16:creationId xmlns:a16="http://schemas.microsoft.com/office/drawing/2014/main" id="{C356D18C-4819-7C54-0548-F354EA85E269}"/>
              </a:ext>
            </a:extLst>
          </p:cNvPr>
          <p:cNvCxnSpPr>
            <a:cxnSpLocks/>
            <a:stCxn id="1025" idx="6"/>
            <a:endCxn id="1029" idx="2"/>
          </p:cNvCxnSpPr>
          <p:nvPr/>
        </p:nvCxnSpPr>
        <p:spPr>
          <a:xfrm>
            <a:off x="11473635" y="79446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ttore diritto 1039">
            <a:extLst>
              <a:ext uri="{FF2B5EF4-FFF2-40B4-BE49-F238E27FC236}">
                <a16:creationId xmlns:a16="http://schemas.microsoft.com/office/drawing/2014/main" id="{DB4D032A-DB80-4AF1-68FE-20FB9AE07764}"/>
              </a:ext>
            </a:extLst>
          </p:cNvPr>
          <p:cNvCxnSpPr>
            <a:cxnSpLocks/>
            <a:stCxn id="1027" idx="6"/>
            <a:endCxn id="1029" idx="2"/>
          </p:cNvCxnSpPr>
          <p:nvPr/>
        </p:nvCxnSpPr>
        <p:spPr>
          <a:xfrm flipV="1">
            <a:off x="11473635" y="138448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Connettore diritto 1040">
            <a:extLst>
              <a:ext uri="{FF2B5EF4-FFF2-40B4-BE49-F238E27FC236}">
                <a16:creationId xmlns:a16="http://schemas.microsoft.com/office/drawing/2014/main" id="{30BC7178-FAB0-48DB-F1E9-6375E4D05791}"/>
              </a:ext>
            </a:extLst>
          </p:cNvPr>
          <p:cNvCxnSpPr>
            <a:cxnSpLocks/>
            <a:stCxn id="1028" idx="6"/>
            <a:endCxn id="1029" idx="2"/>
          </p:cNvCxnSpPr>
          <p:nvPr/>
        </p:nvCxnSpPr>
        <p:spPr>
          <a:xfrm flipV="1">
            <a:off x="11473635" y="138448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A659036D-89CE-818E-5221-07992AD56E2D}"/>
              </a:ext>
            </a:extLst>
          </p:cNvPr>
          <p:cNvSpPr txBox="1"/>
          <p:nvPr/>
        </p:nvSpPr>
        <p:spPr>
          <a:xfrm>
            <a:off x="10196471" y="233907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63" name="Picture 4" descr="Leukaemia">
            <a:extLst>
              <a:ext uri="{FF2B5EF4-FFF2-40B4-BE49-F238E27FC236}">
                <a16:creationId xmlns:a16="http://schemas.microsoft.com/office/drawing/2014/main" id="{C1D39D72-363D-A63B-0377-A39A20FE8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3606520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4" name="Ovale 1063">
            <a:extLst>
              <a:ext uri="{FF2B5EF4-FFF2-40B4-BE49-F238E27FC236}">
                <a16:creationId xmlns:a16="http://schemas.microsoft.com/office/drawing/2014/main" id="{32B0626B-A77F-C4D4-498B-9E1A608A6626}"/>
              </a:ext>
            </a:extLst>
          </p:cNvPr>
          <p:cNvSpPr/>
          <p:nvPr/>
        </p:nvSpPr>
        <p:spPr>
          <a:xfrm>
            <a:off x="3227428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e 1064">
            <a:extLst>
              <a:ext uri="{FF2B5EF4-FFF2-40B4-BE49-F238E27FC236}">
                <a16:creationId xmlns:a16="http://schemas.microsoft.com/office/drawing/2014/main" id="{A9ED6815-8AD6-DEF3-BF7D-793B8C76C9A1}"/>
              </a:ext>
            </a:extLst>
          </p:cNvPr>
          <p:cNvSpPr/>
          <p:nvPr/>
        </p:nvSpPr>
        <p:spPr>
          <a:xfrm>
            <a:off x="3227428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Ovale 1065">
            <a:extLst>
              <a:ext uri="{FF2B5EF4-FFF2-40B4-BE49-F238E27FC236}">
                <a16:creationId xmlns:a16="http://schemas.microsoft.com/office/drawing/2014/main" id="{B3AB0A25-E3EC-28ED-EF48-C5C85391933B}"/>
              </a:ext>
            </a:extLst>
          </p:cNvPr>
          <p:cNvSpPr/>
          <p:nvPr/>
        </p:nvSpPr>
        <p:spPr>
          <a:xfrm>
            <a:off x="3227428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Ovale 1066">
            <a:extLst>
              <a:ext uri="{FF2B5EF4-FFF2-40B4-BE49-F238E27FC236}">
                <a16:creationId xmlns:a16="http://schemas.microsoft.com/office/drawing/2014/main" id="{7E62876B-05AD-E5FE-B2BF-7510C033A01F}"/>
              </a:ext>
            </a:extLst>
          </p:cNvPr>
          <p:cNvSpPr/>
          <p:nvPr/>
        </p:nvSpPr>
        <p:spPr>
          <a:xfrm>
            <a:off x="3983567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e 1067">
            <a:extLst>
              <a:ext uri="{FF2B5EF4-FFF2-40B4-BE49-F238E27FC236}">
                <a16:creationId xmlns:a16="http://schemas.microsoft.com/office/drawing/2014/main" id="{40128F36-F62F-7869-2ED3-DE8D8A0F22BD}"/>
              </a:ext>
            </a:extLst>
          </p:cNvPr>
          <p:cNvSpPr/>
          <p:nvPr/>
        </p:nvSpPr>
        <p:spPr>
          <a:xfrm>
            <a:off x="3983567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Ovale 1068">
            <a:extLst>
              <a:ext uri="{FF2B5EF4-FFF2-40B4-BE49-F238E27FC236}">
                <a16:creationId xmlns:a16="http://schemas.microsoft.com/office/drawing/2014/main" id="{EC776F53-399D-D03A-7849-018313FB690A}"/>
              </a:ext>
            </a:extLst>
          </p:cNvPr>
          <p:cNvSpPr/>
          <p:nvPr/>
        </p:nvSpPr>
        <p:spPr>
          <a:xfrm>
            <a:off x="3983567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Ovale 1069">
            <a:extLst>
              <a:ext uri="{FF2B5EF4-FFF2-40B4-BE49-F238E27FC236}">
                <a16:creationId xmlns:a16="http://schemas.microsoft.com/office/drawing/2014/main" id="{2006A0EB-AE67-6670-93C6-82B076009D9D}"/>
              </a:ext>
            </a:extLst>
          </p:cNvPr>
          <p:cNvSpPr/>
          <p:nvPr/>
        </p:nvSpPr>
        <p:spPr>
          <a:xfrm>
            <a:off x="4739706" y="401077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Connettore diritto 1070">
            <a:extLst>
              <a:ext uri="{FF2B5EF4-FFF2-40B4-BE49-F238E27FC236}">
                <a16:creationId xmlns:a16="http://schemas.microsoft.com/office/drawing/2014/main" id="{0A83E29D-2BAE-E6EC-D4E1-7D09D32EB7F5}"/>
              </a:ext>
            </a:extLst>
          </p:cNvPr>
          <p:cNvCxnSpPr>
            <a:stCxn id="1064" idx="6"/>
            <a:endCxn id="1067" idx="2"/>
          </p:cNvCxnSpPr>
          <p:nvPr/>
        </p:nvCxnSpPr>
        <p:spPr>
          <a:xfrm>
            <a:off x="3649458" y="363177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Connettore diritto 1071">
            <a:extLst>
              <a:ext uri="{FF2B5EF4-FFF2-40B4-BE49-F238E27FC236}">
                <a16:creationId xmlns:a16="http://schemas.microsoft.com/office/drawing/2014/main" id="{FFCE0411-C97D-1C51-3930-8858D9E23EDD}"/>
              </a:ext>
            </a:extLst>
          </p:cNvPr>
          <p:cNvCxnSpPr>
            <a:cxnSpLocks/>
            <a:stCxn id="1065" idx="6"/>
            <a:endCxn id="1067" idx="2"/>
          </p:cNvCxnSpPr>
          <p:nvPr/>
        </p:nvCxnSpPr>
        <p:spPr>
          <a:xfrm flipV="1"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Connettore diritto 1072">
            <a:extLst>
              <a:ext uri="{FF2B5EF4-FFF2-40B4-BE49-F238E27FC236}">
                <a16:creationId xmlns:a16="http://schemas.microsoft.com/office/drawing/2014/main" id="{8A13B619-FD73-181F-5151-873719123ED3}"/>
              </a:ext>
            </a:extLst>
          </p:cNvPr>
          <p:cNvCxnSpPr>
            <a:cxnSpLocks/>
            <a:stCxn id="1064" idx="6"/>
            <a:endCxn id="1068" idx="2"/>
          </p:cNvCxnSpPr>
          <p:nvPr/>
        </p:nvCxnSpPr>
        <p:spPr>
          <a:xfrm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Connettore diritto 1073">
            <a:extLst>
              <a:ext uri="{FF2B5EF4-FFF2-40B4-BE49-F238E27FC236}">
                <a16:creationId xmlns:a16="http://schemas.microsoft.com/office/drawing/2014/main" id="{56C433B8-106F-D1C7-9D22-14A6EC4D2DD3}"/>
              </a:ext>
            </a:extLst>
          </p:cNvPr>
          <p:cNvCxnSpPr>
            <a:cxnSpLocks/>
            <a:stCxn id="1065" idx="6"/>
            <a:endCxn id="1068" idx="2"/>
          </p:cNvCxnSpPr>
          <p:nvPr/>
        </p:nvCxnSpPr>
        <p:spPr>
          <a:xfrm>
            <a:off x="3649458" y="422178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Connettore diritto 1074">
            <a:extLst>
              <a:ext uri="{FF2B5EF4-FFF2-40B4-BE49-F238E27FC236}">
                <a16:creationId xmlns:a16="http://schemas.microsoft.com/office/drawing/2014/main" id="{19F8CA23-4BB8-1922-192E-C9F78C222C66}"/>
              </a:ext>
            </a:extLst>
          </p:cNvPr>
          <p:cNvCxnSpPr>
            <a:cxnSpLocks/>
            <a:stCxn id="1064" idx="6"/>
            <a:endCxn id="1069" idx="2"/>
          </p:cNvCxnSpPr>
          <p:nvPr/>
        </p:nvCxnSpPr>
        <p:spPr>
          <a:xfrm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Connettore diritto 1075">
            <a:extLst>
              <a:ext uri="{FF2B5EF4-FFF2-40B4-BE49-F238E27FC236}">
                <a16:creationId xmlns:a16="http://schemas.microsoft.com/office/drawing/2014/main" id="{1B3B58DB-E68A-2C26-3EE0-943AE36E4220}"/>
              </a:ext>
            </a:extLst>
          </p:cNvPr>
          <p:cNvCxnSpPr>
            <a:cxnSpLocks/>
            <a:stCxn id="1065" idx="6"/>
            <a:endCxn id="1069" idx="2"/>
          </p:cNvCxnSpPr>
          <p:nvPr/>
        </p:nvCxnSpPr>
        <p:spPr>
          <a:xfrm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nettore diritto 1076">
            <a:extLst>
              <a:ext uri="{FF2B5EF4-FFF2-40B4-BE49-F238E27FC236}">
                <a16:creationId xmlns:a16="http://schemas.microsoft.com/office/drawing/2014/main" id="{77C6EA6D-DE98-5ECC-38D4-1FA11B9C4423}"/>
              </a:ext>
            </a:extLst>
          </p:cNvPr>
          <p:cNvCxnSpPr>
            <a:cxnSpLocks/>
            <a:stCxn id="1066" idx="6"/>
            <a:endCxn id="1067" idx="2"/>
          </p:cNvCxnSpPr>
          <p:nvPr/>
        </p:nvCxnSpPr>
        <p:spPr>
          <a:xfrm flipV="1"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Connettore diritto 1077">
            <a:extLst>
              <a:ext uri="{FF2B5EF4-FFF2-40B4-BE49-F238E27FC236}">
                <a16:creationId xmlns:a16="http://schemas.microsoft.com/office/drawing/2014/main" id="{4DE8B85F-DC57-7215-6D13-DF75B3FA3BE6}"/>
              </a:ext>
            </a:extLst>
          </p:cNvPr>
          <p:cNvCxnSpPr>
            <a:cxnSpLocks/>
            <a:stCxn id="1066" idx="6"/>
            <a:endCxn id="1068" idx="2"/>
          </p:cNvCxnSpPr>
          <p:nvPr/>
        </p:nvCxnSpPr>
        <p:spPr>
          <a:xfrm flipV="1"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Connettore diritto 1078">
            <a:extLst>
              <a:ext uri="{FF2B5EF4-FFF2-40B4-BE49-F238E27FC236}">
                <a16:creationId xmlns:a16="http://schemas.microsoft.com/office/drawing/2014/main" id="{BAE19A60-21EC-592D-5FF1-36798E78965E}"/>
              </a:ext>
            </a:extLst>
          </p:cNvPr>
          <p:cNvCxnSpPr>
            <a:cxnSpLocks/>
            <a:stCxn id="1066" idx="6"/>
            <a:endCxn id="1069" idx="2"/>
          </p:cNvCxnSpPr>
          <p:nvPr/>
        </p:nvCxnSpPr>
        <p:spPr>
          <a:xfrm>
            <a:off x="3649458" y="482546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Connettore diritto 1079">
            <a:extLst>
              <a:ext uri="{FF2B5EF4-FFF2-40B4-BE49-F238E27FC236}">
                <a16:creationId xmlns:a16="http://schemas.microsoft.com/office/drawing/2014/main" id="{417637DB-E92D-7C19-1B1B-F7A703F3038A}"/>
              </a:ext>
            </a:extLst>
          </p:cNvPr>
          <p:cNvCxnSpPr>
            <a:cxnSpLocks/>
            <a:stCxn id="1067" idx="6"/>
            <a:endCxn id="1070" idx="2"/>
          </p:cNvCxnSpPr>
          <p:nvPr/>
        </p:nvCxnSpPr>
        <p:spPr>
          <a:xfrm>
            <a:off x="4405597" y="3631771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Connettore diritto 1080">
            <a:extLst>
              <a:ext uri="{FF2B5EF4-FFF2-40B4-BE49-F238E27FC236}">
                <a16:creationId xmlns:a16="http://schemas.microsoft.com/office/drawing/2014/main" id="{CC9EF067-6D58-6CFC-18E8-AEBFE2ED2F16}"/>
              </a:ext>
            </a:extLst>
          </p:cNvPr>
          <p:cNvCxnSpPr>
            <a:cxnSpLocks/>
            <a:stCxn id="1068" idx="6"/>
            <a:endCxn id="1070" idx="2"/>
          </p:cNvCxnSpPr>
          <p:nvPr/>
        </p:nvCxnSpPr>
        <p:spPr>
          <a:xfrm flipV="1">
            <a:off x="4405597" y="4221787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Connettore diritto 1081">
            <a:extLst>
              <a:ext uri="{FF2B5EF4-FFF2-40B4-BE49-F238E27FC236}">
                <a16:creationId xmlns:a16="http://schemas.microsoft.com/office/drawing/2014/main" id="{645C8350-279A-B98B-758C-258EDE7D5899}"/>
              </a:ext>
            </a:extLst>
          </p:cNvPr>
          <p:cNvCxnSpPr>
            <a:cxnSpLocks/>
            <a:stCxn id="1069" idx="6"/>
            <a:endCxn id="1070" idx="2"/>
          </p:cNvCxnSpPr>
          <p:nvPr/>
        </p:nvCxnSpPr>
        <p:spPr>
          <a:xfrm flipV="1">
            <a:off x="4405597" y="4221787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CasellaDiTesto 1082">
            <a:extLst>
              <a:ext uri="{FF2B5EF4-FFF2-40B4-BE49-F238E27FC236}">
                <a16:creationId xmlns:a16="http://schemas.microsoft.com/office/drawing/2014/main" id="{2DFA0AF4-03C3-CE4A-F30A-130E94703A31}"/>
              </a:ext>
            </a:extLst>
          </p:cNvPr>
          <p:cNvSpPr txBox="1"/>
          <p:nvPr/>
        </p:nvSpPr>
        <p:spPr>
          <a:xfrm>
            <a:off x="3128433" y="5176381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84" name="Picture 4" descr="Leukaemia">
            <a:extLst>
              <a:ext uri="{FF2B5EF4-FFF2-40B4-BE49-F238E27FC236}">
                <a16:creationId xmlns:a16="http://schemas.microsoft.com/office/drawing/2014/main" id="{077FEA12-4188-E24F-CB27-7F3FF6918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269" y="3495357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Cornice 1084">
            <a:extLst>
              <a:ext uri="{FF2B5EF4-FFF2-40B4-BE49-F238E27FC236}">
                <a16:creationId xmlns:a16="http://schemas.microsoft.com/office/drawing/2014/main" id="{307750BC-DD1B-9044-EA37-80FEF5EBCA0B}"/>
              </a:ext>
            </a:extLst>
          </p:cNvPr>
          <p:cNvSpPr/>
          <p:nvPr/>
        </p:nvSpPr>
        <p:spPr>
          <a:xfrm>
            <a:off x="5293269" y="3375319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7" name="Cornice 1086">
            <a:extLst>
              <a:ext uri="{FF2B5EF4-FFF2-40B4-BE49-F238E27FC236}">
                <a16:creationId xmlns:a16="http://schemas.microsoft.com/office/drawing/2014/main" id="{3C38199D-5269-EB45-C483-9A4C32E0F4B4}"/>
              </a:ext>
            </a:extLst>
          </p:cNvPr>
          <p:cNvSpPr/>
          <p:nvPr/>
        </p:nvSpPr>
        <p:spPr>
          <a:xfrm>
            <a:off x="6441354" y="4311564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8" name="Cornice 1087">
            <a:extLst>
              <a:ext uri="{FF2B5EF4-FFF2-40B4-BE49-F238E27FC236}">
                <a16:creationId xmlns:a16="http://schemas.microsoft.com/office/drawing/2014/main" id="{D6F1157C-F1AF-A24A-EAED-6A612C234524}"/>
              </a:ext>
            </a:extLst>
          </p:cNvPr>
          <p:cNvSpPr/>
          <p:nvPr/>
        </p:nvSpPr>
        <p:spPr>
          <a:xfrm>
            <a:off x="6938761" y="3970385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9" name="Cornice 1088">
            <a:extLst>
              <a:ext uri="{FF2B5EF4-FFF2-40B4-BE49-F238E27FC236}">
                <a16:creationId xmlns:a16="http://schemas.microsoft.com/office/drawing/2014/main" id="{473F69DC-22B1-FE78-6B12-E08E1C1591FD}"/>
              </a:ext>
            </a:extLst>
          </p:cNvPr>
          <p:cNvSpPr/>
          <p:nvPr/>
        </p:nvSpPr>
        <p:spPr>
          <a:xfrm>
            <a:off x="7163779" y="3697832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90" name="Picture 6" descr="undefined">
            <a:extLst>
              <a:ext uri="{FF2B5EF4-FFF2-40B4-BE49-F238E27FC236}">
                <a16:creationId xmlns:a16="http://schemas.microsoft.com/office/drawing/2014/main" id="{C13D3956-C3E1-583D-0502-0A50BEE8D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22" y="3520863"/>
            <a:ext cx="1564107" cy="169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1" name="Ovale 1090">
            <a:extLst>
              <a:ext uri="{FF2B5EF4-FFF2-40B4-BE49-F238E27FC236}">
                <a16:creationId xmlns:a16="http://schemas.microsoft.com/office/drawing/2014/main" id="{0C040BC7-932A-9332-C4F6-E8FF2504D91B}"/>
              </a:ext>
            </a:extLst>
          </p:cNvPr>
          <p:cNvSpPr/>
          <p:nvPr/>
        </p:nvSpPr>
        <p:spPr>
          <a:xfrm>
            <a:off x="10278849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e 1091">
            <a:extLst>
              <a:ext uri="{FF2B5EF4-FFF2-40B4-BE49-F238E27FC236}">
                <a16:creationId xmlns:a16="http://schemas.microsoft.com/office/drawing/2014/main" id="{FB9336D4-E6FA-1435-CFB6-117E80E06415}"/>
              </a:ext>
            </a:extLst>
          </p:cNvPr>
          <p:cNvSpPr/>
          <p:nvPr/>
        </p:nvSpPr>
        <p:spPr>
          <a:xfrm>
            <a:off x="10278849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Ovale 1092">
            <a:extLst>
              <a:ext uri="{FF2B5EF4-FFF2-40B4-BE49-F238E27FC236}">
                <a16:creationId xmlns:a16="http://schemas.microsoft.com/office/drawing/2014/main" id="{E2CD9DDB-5D3B-7E22-FB38-C92FBABA9867}"/>
              </a:ext>
            </a:extLst>
          </p:cNvPr>
          <p:cNvSpPr/>
          <p:nvPr/>
        </p:nvSpPr>
        <p:spPr>
          <a:xfrm>
            <a:off x="10278849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Ovale 1093">
            <a:extLst>
              <a:ext uri="{FF2B5EF4-FFF2-40B4-BE49-F238E27FC236}">
                <a16:creationId xmlns:a16="http://schemas.microsoft.com/office/drawing/2014/main" id="{3CCA1D64-D30D-157C-D178-2AF9CDA0D9E0}"/>
              </a:ext>
            </a:extLst>
          </p:cNvPr>
          <p:cNvSpPr/>
          <p:nvPr/>
        </p:nvSpPr>
        <p:spPr>
          <a:xfrm>
            <a:off x="11034988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Ovale 1094">
            <a:extLst>
              <a:ext uri="{FF2B5EF4-FFF2-40B4-BE49-F238E27FC236}">
                <a16:creationId xmlns:a16="http://schemas.microsoft.com/office/drawing/2014/main" id="{53C2A446-264B-8455-8B5E-CFB9836F9D4F}"/>
              </a:ext>
            </a:extLst>
          </p:cNvPr>
          <p:cNvSpPr/>
          <p:nvPr/>
        </p:nvSpPr>
        <p:spPr>
          <a:xfrm>
            <a:off x="11034988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Ovale 1095">
            <a:extLst>
              <a:ext uri="{FF2B5EF4-FFF2-40B4-BE49-F238E27FC236}">
                <a16:creationId xmlns:a16="http://schemas.microsoft.com/office/drawing/2014/main" id="{BD425A64-443E-02F6-8B2E-BEB7FC0991AB}"/>
              </a:ext>
            </a:extLst>
          </p:cNvPr>
          <p:cNvSpPr/>
          <p:nvPr/>
        </p:nvSpPr>
        <p:spPr>
          <a:xfrm>
            <a:off x="11034988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Ovale 1096">
            <a:extLst>
              <a:ext uri="{FF2B5EF4-FFF2-40B4-BE49-F238E27FC236}">
                <a16:creationId xmlns:a16="http://schemas.microsoft.com/office/drawing/2014/main" id="{5E056C2E-3C8A-29D8-68AA-75241A79890E}"/>
              </a:ext>
            </a:extLst>
          </p:cNvPr>
          <p:cNvSpPr/>
          <p:nvPr/>
        </p:nvSpPr>
        <p:spPr>
          <a:xfrm>
            <a:off x="11791127" y="402605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8" name="Connettore diritto 1097">
            <a:extLst>
              <a:ext uri="{FF2B5EF4-FFF2-40B4-BE49-F238E27FC236}">
                <a16:creationId xmlns:a16="http://schemas.microsoft.com/office/drawing/2014/main" id="{3E39C801-30A6-5A22-83AF-0E270438485F}"/>
              </a:ext>
            </a:extLst>
          </p:cNvPr>
          <p:cNvCxnSpPr>
            <a:stCxn id="1091" idx="6"/>
            <a:endCxn id="1094" idx="2"/>
          </p:cNvCxnSpPr>
          <p:nvPr/>
        </p:nvCxnSpPr>
        <p:spPr>
          <a:xfrm>
            <a:off x="10700879" y="364705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Connettore diritto 1098">
            <a:extLst>
              <a:ext uri="{FF2B5EF4-FFF2-40B4-BE49-F238E27FC236}">
                <a16:creationId xmlns:a16="http://schemas.microsoft.com/office/drawing/2014/main" id="{D531DDA1-B102-A92F-8ABB-0ED3061F8836}"/>
              </a:ext>
            </a:extLst>
          </p:cNvPr>
          <p:cNvCxnSpPr>
            <a:cxnSpLocks/>
            <a:stCxn id="1092" idx="6"/>
            <a:endCxn id="1094" idx="2"/>
          </p:cNvCxnSpPr>
          <p:nvPr/>
        </p:nvCxnSpPr>
        <p:spPr>
          <a:xfrm flipV="1"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Connettore diritto 1099">
            <a:extLst>
              <a:ext uri="{FF2B5EF4-FFF2-40B4-BE49-F238E27FC236}">
                <a16:creationId xmlns:a16="http://schemas.microsoft.com/office/drawing/2014/main" id="{811B1D22-67C1-23A9-92EE-146E472EEF12}"/>
              </a:ext>
            </a:extLst>
          </p:cNvPr>
          <p:cNvCxnSpPr>
            <a:cxnSpLocks/>
            <a:stCxn id="1091" idx="6"/>
            <a:endCxn id="1095" idx="2"/>
          </p:cNvCxnSpPr>
          <p:nvPr/>
        </p:nvCxnSpPr>
        <p:spPr>
          <a:xfrm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onnettore diritto 1100">
            <a:extLst>
              <a:ext uri="{FF2B5EF4-FFF2-40B4-BE49-F238E27FC236}">
                <a16:creationId xmlns:a16="http://schemas.microsoft.com/office/drawing/2014/main" id="{D684B7D4-ED22-5E2E-B380-E1AF0F95D489}"/>
              </a:ext>
            </a:extLst>
          </p:cNvPr>
          <p:cNvCxnSpPr>
            <a:cxnSpLocks/>
            <a:stCxn id="1092" idx="6"/>
            <a:endCxn id="1095" idx="2"/>
          </p:cNvCxnSpPr>
          <p:nvPr/>
        </p:nvCxnSpPr>
        <p:spPr>
          <a:xfrm>
            <a:off x="10700879" y="423707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Connettore diritto 1101">
            <a:extLst>
              <a:ext uri="{FF2B5EF4-FFF2-40B4-BE49-F238E27FC236}">
                <a16:creationId xmlns:a16="http://schemas.microsoft.com/office/drawing/2014/main" id="{B8284554-27E9-D0AE-3313-F6CBEC1BC0C8}"/>
              </a:ext>
            </a:extLst>
          </p:cNvPr>
          <p:cNvCxnSpPr>
            <a:cxnSpLocks/>
            <a:stCxn id="1091" idx="6"/>
            <a:endCxn id="1096" idx="2"/>
          </p:cNvCxnSpPr>
          <p:nvPr/>
        </p:nvCxnSpPr>
        <p:spPr>
          <a:xfrm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Connettore diritto 1102">
            <a:extLst>
              <a:ext uri="{FF2B5EF4-FFF2-40B4-BE49-F238E27FC236}">
                <a16:creationId xmlns:a16="http://schemas.microsoft.com/office/drawing/2014/main" id="{02EF7CBB-7D7F-84B9-F1C3-759D47AC8C05}"/>
              </a:ext>
            </a:extLst>
          </p:cNvPr>
          <p:cNvCxnSpPr>
            <a:cxnSpLocks/>
            <a:stCxn id="1092" idx="6"/>
            <a:endCxn id="1096" idx="2"/>
          </p:cNvCxnSpPr>
          <p:nvPr/>
        </p:nvCxnSpPr>
        <p:spPr>
          <a:xfrm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Connettore diritto 1103">
            <a:extLst>
              <a:ext uri="{FF2B5EF4-FFF2-40B4-BE49-F238E27FC236}">
                <a16:creationId xmlns:a16="http://schemas.microsoft.com/office/drawing/2014/main" id="{4E1CCC2F-812D-9838-E30C-278DCF7B7825}"/>
              </a:ext>
            </a:extLst>
          </p:cNvPr>
          <p:cNvCxnSpPr>
            <a:cxnSpLocks/>
            <a:stCxn id="1093" idx="6"/>
            <a:endCxn id="1094" idx="2"/>
          </p:cNvCxnSpPr>
          <p:nvPr/>
        </p:nvCxnSpPr>
        <p:spPr>
          <a:xfrm flipV="1"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Connettore diritto 1104">
            <a:extLst>
              <a:ext uri="{FF2B5EF4-FFF2-40B4-BE49-F238E27FC236}">
                <a16:creationId xmlns:a16="http://schemas.microsoft.com/office/drawing/2014/main" id="{E3B3EA70-8656-B9E6-53DB-2E16C7B3F5E6}"/>
              </a:ext>
            </a:extLst>
          </p:cNvPr>
          <p:cNvCxnSpPr>
            <a:cxnSpLocks/>
            <a:stCxn id="1093" idx="6"/>
            <a:endCxn id="1095" idx="2"/>
          </p:cNvCxnSpPr>
          <p:nvPr/>
        </p:nvCxnSpPr>
        <p:spPr>
          <a:xfrm flipV="1"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Connettore diritto 1105">
            <a:extLst>
              <a:ext uri="{FF2B5EF4-FFF2-40B4-BE49-F238E27FC236}">
                <a16:creationId xmlns:a16="http://schemas.microsoft.com/office/drawing/2014/main" id="{6F3086A8-BB56-7CC0-E690-5643B6FA7036}"/>
              </a:ext>
            </a:extLst>
          </p:cNvPr>
          <p:cNvCxnSpPr>
            <a:cxnSpLocks/>
            <a:stCxn id="1093" idx="6"/>
            <a:endCxn id="1096" idx="2"/>
          </p:cNvCxnSpPr>
          <p:nvPr/>
        </p:nvCxnSpPr>
        <p:spPr>
          <a:xfrm>
            <a:off x="10700879" y="484074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Connettore diritto 1106">
            <a:extLst>
              <a:ext uri="{FF2B5EF4-FFF2-40B4-BE49-F238E27FC236}">
                <a16:creationId xmlns:a16="http://schemas.microsoft.com/office/drawing/2014/main" id="{8AC4D92A-45E4-2702-A138-6564AECDD900}"/>
              </a:ext>
            </a:extLst>
          </p:cNvPr>
          <p:cNvCxnSpPr>
            <a:cxnSpLocks/>
            <a:stCxn id="1094" idx="6"/>
            <a:endCxn id="1097" idx="2"/>
          </p:cNvCxnSpPr>
          <p:nvPr/>
        </p:nvCxnSpPr>
        <p:spPr>
          <a:xfrm>
            <a:off x="11457018" y="364705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Connettore diritto 1107">
            <a:extLst>
              <a:ext uri="{FF2B5EF4-FFF2-40B4-BE49-F238E27FC236}">
                <a16:creationId xmlns:a16="http://schemas.microsoft.com/office/drawing/2014/main" id="{8FB34C04-5DE4-ED72-94A4-419E0EB6C4A9}"/>
              </a:ext>
            </a:extLst>
          </p:cNvPr>
          <p:cNvCxnSpPr>
            <a:cxnSpLocks/>
            <a:stCxn id="1095" idx="6"/>
            <a:endCxn id="1097" idx="2"/>
          </p:cNvCxnSpPr>
          <p:nvPr/>
        </p:nvCxnSpPr>
        <p:spPr>
          <a:xfrm flipV="1">
            <a:off x="11457018" y="423707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Connettore diritto 1108">
            <a:extLst>
              <a:ext uri="{FF2B5EF4-FFF2-40B4-BE49-F238E27FC236}">
                <a16:creationId xmlns:a16="http://schemas.microsoft.com/office/drawing/2014/main" id="{189AAACA-3ED8-5B1A-DD8C-4BD6F206C840}"/>
              </a:ext>
            </a:extLst>
          </p:cNvPr>
          <p:cNvCxnSpPr>
            <a:cxnSpLocks/>
            <a:stCxn id="1096" idx="6"/>
            <a:endCxn id="1097" idx="2"/>
          </p:cNvCxnSpPr>
          <p:nvPr/>
        </p:nvCxnSpPr>
        <p:spPr>
          <a:xfrm flipV="1">
            <a:off x="11457018" y="423707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0" name="CasellaDiTesto 1109">
            <a:extLst>
              <a:ext uri="{FF2B5EF4-FFF2-40B4-BE49-F238E27FC236}">
                <a16:creationId xmlns:a16="http://schemas.microsoft.com/office/drawing/2014/main" id="{E35F52AB-6355-2B9C-F2FF-BB25E0A94BDB}"/>
              </a:ext>
            </a:extLst>
          </p:cNvPr>
          <p:cNvSpPr txBox="1"/>
          <p:nvPr/>
        </p:nvSpPr>
        <p:spPr>
          <a:xfrm>
            <a:off x="10179854" y="519166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112" name="Gruppo 1111">
            <a:extLst>
              <a:ext uri="{FF2B5EF4-FFF2-40B4-BE49-F238E27FC236}">
                <a16:creationId xmlns:a16="http://schemas.microsoft.com/office/drawing/2014/main" id="{21D0C508-A40B-B944-D7B9-69ECFE87914E}"/>
              </a:ext>
            </a:extLst>
          </p:cNvPr>
          <p:cNvGrpSpPr/>
          <p:nvPr/>
        </p:nvGrpSpPr>
        <p:grpSpPr>
          <a:xfrm>
            <a:off x="12670685" y="3421465"/>
            <a:ext cx="1138334" cy="1810139"/>
            <a:chOff x="911291" y="1250302"/>
            <a:chExt cx="1138334" cy="1810139"/>
          </a:xfrm>
        </p:grpSpPr>
        <p:sp>
          <p:nvSpPr>
            <p:cNvPr id="1113" name="Rettangolo ad angolo ripiegato 1112">
              <a:extLst>
                <a:ext uri="{FF2B5EF4-FFF2-40B4-BE49-F238E27FC236}">
                  <a16:creationId xmlns:a16="http://schemas.microsoft.com/office/drawing/2014/main" id="{FB3C9585-EDEF-C2C7-DE84-5CD1B9BDD47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32D5A719-794F-9B68-DABC-7BED5B8D4DC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Connettore diritto 1114">
              <a:extLst>
                <a:ext uri="{FF2B5EF4-FFF2-40B4-BE49-F238E27FC236}">
                  <a16:creationId xmlns:a16="http://schemas.microsoft.com/office/drawing/2014/main" id="{C96969DA-DCEA-23EA-91CB-D1A47AF3AA5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Connettore diritto 1115">
              <a:extLst>
                <a:ext uri="{FF2B5EF4-FFF2-40B4-BE49-F238E27FC236}">
                  <a16:creationId xmlns:a16="http://schemas.microsoft.com/office/drawing/2014/main" id="{49B3CF8A-606A-5EC9-2F33-DE4F2DCFA5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Connettore diritto 1116">
              <a:extLst>
                <a:ext uri="{FF2B5EF4-FFF2-40B4-BE49-F238E27FC236}">
                  <a16:creationId xmlns:a16="http://schemas.microsoft.com/office/drawing/2014/main" id="{CDB53F83-C98E-CBB9-B97A-230B713003A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Connettore diritto 1117">
              <a:extLst>
                <a:ext uri="{FF2B5EF4-FFF2-40B4-BE49-F238E27FC236}">
                  <a16:creationId xmlns:a16="http://schemas.microsoft.com/office/drawing/2014/main" id="{5469DB70-DC28-A3A9-810F-1533928CA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Connettore diritto 1118">
              <a:extLst>
                <a:ext uri="{FF2B5EF4-FFF2-40B4-BE49-F238E27FC236}">
                  <a16:creationId xmlns:a16="http://schemas.microsoft.com/office/drawing/2014/main" id="{A674D9B3-1699-892A-F5EC-40776B92D0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Connettore diritto 1119">
              <a:extLst>
                <a:ext uri="{FF2B5EF4-FFF2-40B4-BE49-F238E27FC236}">
                  <a16:creationId xmlns:a16="http://schemas.microsoft.com/office/drawing/2014/main" id="{CE8A553E-5BD6-DA79-48F8-AD7D5B9AF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Connettore diritto 1120">
              <a:extLst>
                <a:ext uri="{FF2B5EF4-FFF2-40B4-BE49-F238E27FC236}">
                  <a16:creationId xmlns:a16="http://schemas.microsoft.com/office/drawing/2014/main" id="{FC676BCC-B62C-A895-5247-692F2CC7B0D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3" name="CasellaDiTesto 1122">
            <a:extLst>
              <a:ext uri="{FF2B5EF4-FFF2-40B4-BE49-F238E27FC236}">
                <a16:creationId xmlns:a16="http://schemas.microsoft.com/office/drawing/2014/main" id="{42C214E3-517A-CC04-C877-73603E7ECD5E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124" name="CasellaDiTesto 1123">
            <a:extLst>
              <a:ext uri="{FF2B5EF4-FFF2-40B4-BE49-F238E27FC236}">
                <a16:creationId xmlns:a16="http://schemas.microsoft.com/office/drawing/2014/main" id="{50F08E26-A187-4D22-F6F6-3A44FEEB04A3}"/>
              </a:ext>
            </a:extLst>
          </p:cNvPr>
          <p:cNvSpPr txBox="1"/>
          <p:nvPr/>
        </p:nvSpPr>
        <p:spPr>
          <a:xfrm>
            <a:off x="7597516" y="7819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125" name="CasellaDiTesto 1124">
            <a:extLst>
              <a:ext uri="{FF2B5EF4-FFF2-40B4-BE49-F238E27FC236}">
                <a16:creationId xmlns:a16="http://schemas.microsoft.com/office/drawing/2014/main" id="{5BDB02BA-D99B-A803-C3D5-329C6626515D}"/>
              </a:ext>
            </a:extLst>
          </p:cNvPr>
          <p:cNvSpPr txBox="1"/>
          <p:nvPr/>
        </p:nvSpPr>
        <p:spPr>
          <a:xfrm>
            <a:off x="77815" y="316849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126" name="CasellaDiTesto 1125">
            <a:extLst>
              <a:ext uri="{FF2B5EF4-FFF2-40B4-BE49-F238E27FC236}">
                <a16:creationId xmlns:a16="http://schemas.microsoft.com/office/drawing/2014/main" id="{FC0D7D54-F879-E680-F48B-096021AE9930}"/>
              </a:ext>
            </a:extLst>
          </p:cNvPr>
          <p:cNvSpPr txBox="1"/>
          <p:nvPr/>
        </p:nvSpPr>
        <p:spPr>
          <a:xfrm>
            <a:off x="7603769" y="315153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004475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36D5EE3-1031-8DBA-AE44-90B9BC3CD9FC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CB386E7-BAC0-B024-CF0A-FF88E8572FF5}"/>
              </a:ext>
            </a:extLst>
          </p:cNvPr>
          <p:cNvCxnSpPr>
            <a:cxnSpLocks/>
          </p:cNvCxnSpPr>
          <p:nvPr/>
        </p:nvCxnSpPr>
        <p:spPr>
          <a:xfrm>
            <a:off x="1682257" y="791307"/>
            <a:ext cx="7162800" cy="5222631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0AE24867-8EDB-8789-EB53-0F7FAE38A470}"/>
              </a:ext>
            </a:extLst>
          </p:cNvPr>
          <p:cNvSpPr/>
          <p:nvPr/>
        </p:nvSpPr>
        <p:spPr>
          <a:xfrm>
            <a:off x="6172198" y="3930162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3955E1F-A8D1-B2B0-8187-2A9F43AA29D8}"/>
              </a:ext>
            </a:extLst>
          </p:cNvPr>
          <p:cNvSpPr/>
          <p:nvPr/>
        </p:nvSpPr>
        <p:spPr>
          <a:xfrm>
            <a:off x="6992813" y="4576397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E951D20-CAD3-6510-7CF3-31E4245ED901}"/>
              </a:ext>
            </a:extLst>
          </p:cNvPr>
          <p:cNvSpPr/>
          <p:nvPr/>
        </p:nvSpPr>
        <p:spPr>
          <a:xfrm>
            <a:off x="7690336" y="5092948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15C8D597-F77E-133C-81DB-77187C221780}"/>
              </a:ext>
            </a:extLst>
          </p:cNvPr>
          <p:cNvSpPr/>
          <p:nvPr/>
        </p:nvSpPr>
        <p:spPr>
          <a:xfrm>
            <a:off x="1981198" y="902315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E5EA00A-B195-ED34-77A4-1017AEB04FC5}"/>
              </a:ext>
            </a:extLst>
          </p:cNvPr>
          <p:cNvSpPr/>
          <p:nvPr/>
        </p:nvSpPr>
        <p:spPr>
          <a:xfrm>
            <a:off x="2801813" y="1548550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694CC205-3CF2-8915-6955-6D0122AF7E52}"/>
              </a:ext>
            </a:extLst>
          </p:cNvPr>
          <p:cNvSpPr/>
          <p:nvPr/>
        </p:nvSpPr>
        <p:spPr>
          <a:xfrm>
            <a:off x="3499336" y="2065101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43C13EA-4EAE-FC70-63D4-5E6CB5CFC809}"/>
              </a:ext>
            </a:extLst>
          </p:cNvPr>
          <p:cNvSpPr txBox="1"/>
          <p:nvPr/>
        </p:nvSpPr>
        <p:spPr>
          <a:xfrm>
            <a:off x="2557090" y="708834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Deep learning </a:t>
            </a:r>
          </a:p>
          <a:p>
            <a:r>
              <a:rPr lang="en-US" b="1" dirty="0"/>
              <a:t>(NN, CNN, transformer, diffusion models)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E8B6A9-02FC-4DA5-5753-C66D8F6A2DE1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2C59D62C-C6D1-6C80-AA8A-B05A394373F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D5185447-4A5D-0DBB-3A1C-8055528B6E51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2F3515F3-C879-5A77-7023-7901C55EC46B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EFB8C8D-FB4A-ACD4-FE92-0E48FA16737B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6B83B1-E2FD-EFA7-034B-E89D1D2DA3A7}"/>
              </a:ext>
            </a:extLst>
          </p:cNvPr>
          <p:cNvGrpSpPr/>
          <p:nvPr/>
        </p:nvGrpSpPr>
        <p:grpSpPr>
          <a:xfrm rot="16200000">
            <a:off x="-1761848" y="3143872"/>
            <a:ext cx="5990505" cy="376027"/>
            <a:chOff x="1610452" y="6142470"/>
            <a:chExt cx="5990505" cy="376027"/>
          </a:xfrm>
        </p:grpSpPr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ADD78694-E43A-2622-010E-3979B0169DAB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8ECB55E2-F5CF-08CD-27FB-A484186A9E8C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1E5945D5-3071-88AB-ED5E-E8080B42D371}"/>
                </a:ext>
              </a:extLst>
            </p:cNvPr>
            <p:cNvSpPr txBox="1"/>
            <p:nvPr/>
          </p:nvSpPr>
          <p:spPr>
            <a:xfrm>
              <a:off x="6459422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2BAC6C9-7424-1D98-4FED-8D40D119FF85}"/>
              </a:ext>
            </a:extLst>
          </p:cNvPr>
          <p:cNvSpPr txBox="1"/>
          <p:nvPr/>
        </p:nvSpPr>
        <p:spPr>
          <a:xfrm>
            <a:off x="3296379" y="1355165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Ensemble methods</a:t>
            </a:r>
          </a:p>
          <a:p>
            <a:r>
              <a:rPr lang="en-US" b="1" dirty="0"/>
              <a:t>(random forest, </a:t>
            </a:r>
            <a:r>
              <a:rPr lang="en-US" b="1" dirty="0" err="1"/>
              <a:t>XGBoost</a:t>
            </a:r>
            <a:r>
              <a:rPr lang="en-US" b="1" dirty="0"/>
              <a:t>, </a:t>
            </a:r>
            <a:r>
              <a:rPr lang="en-US" b="1" dirty="0" err="1"/>
              <a:t>CatBoost</a:t>
            </a:r>
            <a:r>
              <a:rPr lang="en-US" b="1" dirty="0"/>
              <a:t>)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A31B746-94F6-0FB9-8574-B51DE55F7641}"/>
              </a:ext>
            </a:extLst>
          </p:cNvPr>
          <p:cNvSpPr txBox="1"/>
          <p:nvPr/>
        </p:nvSpPr>
        <p:spPr>
          <a:xfrm>
            <a:off x="4078153" y="201669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Kernel based methods</a:t>
            </a:r>
          </a:p>
          <a:p>
            <a:r>
              <a:rPr lang="en-US" b="1" dirty="0"/>
              <a:t>(PCA, SVM)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E3F5B71-0BA4-3675-840E-255A6327F12E}"/>
              </a:ext>
            </a:extLst>
          </p:cNvPr>
          <p:cNvSpPr txBox="1"/>
          <p:nvPr/>
        </p:nvSpPr>
        <p:spPr>
          <a:xfrm>
            <a:off x="6764946" y="3919814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0963DA0-BC19-13A8-FEAE-8B658BF39D2B}"/>
              </a:ext>
            </a:extLst>
          </p:cNvPr>
          <p:cNvSpPr txBox="1"/>
          <p:nvPr/>
        </p:nvSpPr>
        <p:spPr>
          <a:xfrm>
            <a:off x="7677143" y="4516619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Naïve Bayes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0DDF35D-D0D3-577A-3C0E-E7ACD347CDDB}"/>
              </a:ext>
            </a:extLst>
          </p:cNvPr>
          <p:cNvSpPr txBox="1"/>
          <p:nvPr/>
        </p:nvSpPr>
        <p:spPr>
          <a:xfrm>
            <a:off x="8474297" y="503444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models</a:t>
            </a:r>
          </a:p>
          <a:p>
            <a:r>
              <a:rPr lang="en-US" b="1" dirty="0"/>
              <a:t>Linear regression, logistic regression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88D17B4-968C-5359-52A7-881893640189}"/>
              </a:ext>
            </a:extLst>
          </p:cNvPr>
          <p:cNvSpPr txBox="1"/>
          <p:nvPr/>
        </p:nvSpPr>
        <p:spPr>
          <a:xfrm>
            <a:off x="7503494" y="1368002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Black Box models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C0B2F7F-5EF0-25F5-0CDF-9D916DD46DD3}"/>
              </a:ext>
            </a:extLst>
          </p:cNvPr>
          <p:cNvSpPr txBox="1"/>
          <p:nvPr/>
        </p:nvSpPr>
        <p:spPr>
          <a:xfrm>
            <a:off x="3048660" y="4800030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Interpretable models</a:t>
            </a:r>
          </a:p>
        </p:txBody>
      </p:sp>
    </p:spTree>
    <p:extLst>
      <p:ext uri="{BB962C8B-B14F-4D97-AF65-F5344CB8AC3E}">
        <p14:creationId xmlns:p14="http://schemas.microsoft.com/office/powerpoint/2010/main" val="3757738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C2376E8-7A4D-DAA4-FAEA-9050B89BD133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E67614C3-7F74-AB51-4207-1CDC2A27EEEA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o 3">
            <a:extLst>
              <a:ext uri="{FF2B5EF4-FFF2-40B4-BE49-F238E27FC236}">
                <a16:creationId xmlns:a16="http://schemas.microsoft.com/office/drawing/2014/main" id="{E2ACCE40-E352-7526-B13A-5EE34D30F41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EBD0E029-FC1D-B6BA-B928-B418B1D1F3E2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Explainability 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EC40B7A1-43DE-43D0-9D97-6B235351681A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local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0A5AF02-F78D-BCCD-D1EC-807B6F9FA20D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global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3F0DBF33-7F5B-481D-CBB2-EB09116446AB}"/>
              </a:ext>
            </a:extLst>
          </p:cNvPr>
          <p:cNvGrpSpPr/>
          <p:nvPr/>
        </p:nvGrpSpPr>
        <p:grpSpPr>
          <a:xfrm rot="16200000">
            <a:off x="-1761848" y="3005375"/>
            <a:ext cx="5990504" cy="653026"/>
            <a:chOff x="1610452" y="6003972"/>
            <a:chExt cx="5990504" cy="653026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ECB2F1D-196E-F831-4100-130200716586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Method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B6A1F2A8-98E7-FCD7-8530-861F409EFEF4}"/>
                </a:ext>
              </a:extLst>
            </p:cNvPr>
            <p:cNvSpPr txBox="1"/>
            <p:nvPr/>
          </p:nvSpPr>
          <p:spPr>
            <a:xfrm>
              <a:off x="1610452" y="6003972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Model specific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318D56C-DDC3-1528-3B94-AF8FCA9ED724}"/>
                </a:ext>
              </a:extLst>
            </p:cNvPr>
            <p:cNvSpPr txBox="1"/>
            <p:nvPr/>
          </p:nvSpPr>
          <p:spPr>
            <a:xfrm>
              <a:off x="6459421" y="6010667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Model agnostic</a:t>
              </a:r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3E9322D-353F-BBB1-27D6-D89D3C316410}"/>
              </a:ext>
            </a:extLst>
          </p:cNvPr>
          <p:cNvCxnSpPr>
            <a:cxnSpLocks/>
          </p:cNvCxnSpPr>
          <p:nvPr/>
        </p:nvCxnSpPr>
        <p:spPr>
          <a:xfrm>
            <a:off x="1638299" y="3445632"/>
            <a:ext cx="7365024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82850B4-1DF3-3E9A-0317-5716F86BDBE8}"/>
              </a:ext>
            </a:extLst>
          </p:cNvPr>
          <p:cNvCxnSpPr>
            <a:cxnSpLocks/>
          </p:cNvCxnSpPr>
          <p:nvPr/>
        </p:nvCxnSpPr>
        <p:spPr>
          <a:xfrm>
            <a:off x="5320811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0A063EC-4A50-FAE8-FF9D-F402F68A84DB}"/>
              </a:ext>
            </a:extLst>
          </p:cNvPr>
          <p:cNvGrpSpPr/>
          <p:nvPr/>
        </p:nvGrpSpPr>
        <p:grpSpPr>
          <a:xfrm>
            <a:off x="2617772" y="400818"/>
            <a:ext cx="422024" cy="733858"/>
            <a:chOff x="4098983" y="1359773"/>
            <a:chExt cx="422024" cy="733858"/>
          </a:xfrm>
        </p:grpSpPr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097833FA-1A8F-A002-F6D4-2BD4E61A77B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E211B9AB-BFB6-144D-E152-73351AA9BC4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4B475C02-1C7B-DD9A-76F6-3E97D8C07B6E}"/>
              </a:ext>
            </a:extLst>
          </p:cNvPr>
          <p:cNvGrpSpPr/>
          <p:nvPr/>
        </p:nvGrpSpPr>
        <p:grpSpPr>
          <a:xfrm>
            <a:off x="1751898" y="1373631"/>
            <a:ext cx="1705490" cy="899414"/>
            <a:chOff x="1929978" y="1431377"/>
            <a:chExt cx="1705490" cy="899414"/>
          </a:xfrm>
        </p:grpSpPr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10AE73CC-DCBB-55EA-9B53-AB7A2EF85B27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9C38A189-B5E2-E3F2-4A64-86C577510476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" name="Ovale 42">
                <a:extLst>
                  <a:ext uri="{FF2B5EF4-FFF2-40B4-BE49-F238E27FC236}">
                    <a16:creationId xmlns:a16="http://schemas.microsoft.com/office/drawing/2014/main" id="{82E79DFB-FD6F-09C1-D717-FD2E9C4D5558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716C1CB8-D629-8B73-E46D-792219FFCBEC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51E01634-CBCB-491E-6A9B-F0F709AB17F0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Ovale 45">
                <a:extLst>
                  <a:ext uri="{FF2B5EF4-FFF2-40B4-BE49-F238E27FC236}">
                    <a16:creationId xmlns:a16="http://schemas.microsoft.com/office/drawing/2014/main" id="{C0D21AC8-498E-7DF3-0FC0-E02F9B1598E4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Ovale 46">
                <a:extLst>
                  <a:ext uri="{FF2B5EF4-FFF2-40B4-BE49-F238E27FC236}">
                    <a16:creationId xmlns:a16="http://schemas.microsoft.com/office/drawing/2014/main" id="{88432381-FD2F-4567-11CC-23877CB012D7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F6F32D3F-102D-043D-2FA9-70B1EB9C0E2F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49" name="Connettore diritto 48">
                <a:extLst>
                  <a:ext uri="{FF2B5EF4-FFF2-40B4-BE49-F238E27FC236}">
                    <a16:creationId xmlns:a16="http://schemas.microsoft.com/office/drawing/2014/main" id="{F4E966E0-4C29-6D60-C473-F60EC902D397}"/>
                  </a:ext>
                </a:extLst>
              </p:cNvPr>
              <p:cNvCxnSpPr>
                <a:stCxn id="42" idx="6"/>
                <a:endCxn id="4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>
                <a:extLst>
                  <a:ext uri="{FF2B5EF4-FFF2-40B4-BE49-F238E27FC236}">
                    <a16:creationId xmlns:a16="http://schemas.microsoft.com/office/drawing/2014/main" id="{167539F2-5B2E-4660-1812-4A00BC905C16}"/>
                  </a:ext>
                </a:extLst>
              </p:cNvPr>
              <p:cNvCxnSpPr>
                <a:cxnSpLocks/>
                <a:stCxn id="43" idx="6"/>
                <a:endCxn id="4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>
                <a:extLst>
                  <a:ext uri="{FF2B5EF4-FFF2-40B4-BE49-F238E27FC236}">
                    <a16:creationId xmlns:a16="http://schemas.microsoft.com/office/drawing/2014/main" id="{2D78C9B5-9647-8D0D-E8EF-64BAAD8E0832}"/>
                  </a:ext>
                </a:extLst>
              </p:cNvPr>
              <p:cNvCxnSpPr>
                <a:cxnSpLocks/>
                <a:stCxn id="42" idx="6"/>
                <a:endCxn id="4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>
                <a:extLst>
                  <a:ext uri="{FF2B5EF4-FFF2-40B4-BE49-F238E27FC236}">
                    <a16:creationId xmlns:a16="http://schemas.microsoft.com/office/drawing/2014/main" id="{21AAF43D-BD26-2459-2AFE-CAB3E84869F4}"/>
                  </a:ext>
                </a:extLst>
              </p:cNvPr>
              <p:cNvCxnSpPr>
                <a:cxnSpLocks/>
                <a:stCxn id="43" idx="6"/>
                <a:endCxn id="4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CB0A0F3E-14F7-D139-1F81-9FED4CDEF829}"/>
                  </a:ext>
                </a:extLst>
              </p:cNvPr>
              <p:cNvCxnSpPr>
                <a:cxnSpLocks/>
                <a:stCxn id="42" idx="6"/>
                <a:endCxn id="4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>
                <a:extLst>
                  <a:ext uri="{FF2B5EF4-FFF2-40B4-BE49-F238E27FC236}">
                    <a16:creationId xmlns:a16="http://schemas.microsoft.com/office/drawing/2014/main" id="{1E3DE9C0-A09F-763A-8EBA-28FEFC906605}"/>
                  </a:ext>
                </a:extLst>
              </p:cNvPr>
              <p:cNvCxnSpPr>
                <a:cxnSpLocks/>
                <a:stCxn id="43" idx="6"/>
                <a:endCxn id="4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ttore diritto 54">
                <a:extLst>
                  <a:ext uri="{FF2B5EF4-FFF2-40B4-BE49-F238E27FC236}">
                    <a16:creationId xmlns:a16="http://schemas.microsoft.com/office/drawing/2014/main" id="{D1384326-F956-4FA2-2A57-9CA0333A35C7}"/>
                  </a:ext>
                </a:extLst>
              </p:cNvPr>
              <p:cNvCxnSpPr>
                <a:cxnSpLocks/>
                <a:stCxn id="44" idx="6"/>
                <a:endCxn id="4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ttore diritto 55">
                <a:extLst>
                  <a:ext uri="{FF2B5EF4-FFF2-40B4-BE49-F238E27FC236}">
                    <a16:creationId xmlns:a16="http://schemas.microsoft.com/office/drawing/2014/main" id="{48EF6C30-B262-A664-69AD-0FD4DC197F64}"/>
                  </a:ext>
                </a:extLst>
              </p:cNvPr>
              <p:cNvCxnSpPr>
                <a:cxnSpLocks/>
                <a:stCxn id="44" idx="6"/>
                <a:endCxn id="4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diritto 56">
                <a:extLst>
                  <a:ext uri="{FF2B5EF4-FFF2-40B4-BE49-F238E27FC236}">
                    <a16:creationId xmlns:a16="http://schemas.microsoft.com/office/drawing/2014/main" id="{65666A03-7DC7-0FB1-E2BC-47FDFF9567B0}"/>
                  </a:ext>
                </a:extLst>
              </p:cNvPr>
              <p:cNvCxnSpPr>
                <a:cxnSpLocks/>
                <a:stCxn id="44" idx="6"/>
                <a:endCxn id="4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ttore diritto 57">
                <a:extLst>
                  <a:ext uri="{FF2B5EF4-FFF2-40B4-BE49-F238E27FC236}">
                    <a16:creationId xmlns:a16="http://schemas.microsoft.com/office/drawing/2014/main" id="{88386C02-5E31-947C-3A6F-3B9FC4466B43}"/>
                  </a:ext>
                </a:extLst>
              </p:cNvPr>
              <p:cNvCxnSpPr>
                <a:cxnSpLocks/>
                <a:stCxn id="45" idx="6"/>
                <a:endCxn id="4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ttore diritto 58">
                <a:extLst>
                  <a:ext uri="{FF2B5EF4-FFF2-40B4-BE49-F238E27FC236}">
                    <a16:creationId xmlns:a16="http://schemas.microsoft.com/office/drawing/2014/main" id="{4569880C-097F-10D6-0BB2-27DEE0573AB7}"/>
                  </a:ext>
                </a:extLst>
              </p:cNvPr>
              <p:cNvCxnSpPr>
                <a:cxnSpLocks/>
                <a:stCxn id="46" idx="6"/>
                <a:endCxn id="4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ttore diritto 59">
                <a:extLst>
                  <a:ext uri="{FF2B5EF4-FFF2-40B4-BE49-F238E27FC236}">
                    <a16:creationId xmlns:a16="http://schemas.microsoft.com/office/drawing/2014/main" id="{CFBDEEC7-9B3D-3AA2-B552-9BA0C3D56AAB}"/>
                  </a:ext>
                </a:extLst>
              </p:cNvPr>
              <p:cNvCxnSpPr>
                <a:cxnSpLocks/>
                <a:stCxn id="47" idx="6"/>
                <a:endCxn id="4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5DCB728A-F310-986D-49B9-C8D89F189259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63" name="Rettangolo 62">
              <a:extLst>
                <a:ext uri="{FF2B5EF4-FFF2-40B4-BE49-F238E27FC236}">
                  <a16:creationId xmlns:a16="http://schemas.microsoft.com/office/drawing/2014/main" id="{B3364768-38ED-D6AA-B6F7-1FBDC4F3FAC9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64" name="Rettangolo 63">
              <a:extLst>
                <a:ext uri="{FF2B5EF4-FFF2-40B4-BE49-F238E27FC236}">
                  <a16:creationId xmlns:a16="http://schemas.microsoft.com/office/drawing/2014/main" id="{C9E3C84B-BEF7-167A-8F6B-39ACA03CADD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66" name="Rettangolo 65">
            <a:extLst>
              <a:ext uri="{FF2B5EF4-FFF2-40B4-BE49-F238E27FC236}">
                <a16:creationId xmlns:a16="http://schemas.microsoft.com/office/drawing/2014/main" id="{3007CC37-4F68-D16D-21A6-BFC96D424DC1}"/>
              </a:ext>
            </a:extLst>
          </p:cNvPr>
          <p:cNvSpPr/>
          <p:nvPr/>
        </p:nvSpPr>
        <p:spPr>
          <a:xfrm>
            <a:off x="3591125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2185B752-16FA-7F1A-EC88-D722012FEB11}"/>
              </a:ext>
            </a:extLst>
          </p:cNvPr>
          <p:cNvSpPr/>
          <p:nvPr/>
        </p:nvSpPr>
        <p:spPr>
          <a:xfrm>
            <a:off x="3787127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DEF01DDA-C337-1F95-53DE-3D0AB3FC0E1C}"/>
              </a:ext>
            </a:extLst>
          </p:cNvPr>
          <p:cNvSpPr txBox="1"/>
          <p:nvPr/>
        </p:nvSpPr>
        <p:spPr>
          <a:xfrm>
            <a:off x="4151076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9DA19E42-8282-7EF4-8155-1E738657A11D}"/>
              </a:ext>
            </a:extLst>
          </p:cNvPr>
          <p:cNvSpPr txBox="1"/>
          <p:nvPr/>
        </p:nvSpPr>
        <p:spPr>
          <a:xfrm>
            <a:off x="3423340" y="538041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Individual patient</a:t>
            </a:r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4F66AE29-D8C4-9F88-06BF-47B37DCEBAC0}"/>
              </a:ext>
            </a:extLst>
          </p:cNvPr>
          <p:cNvSpPr/>
          <p:nvPr/>
        </p:nvSpPr>
        <p:spPr>
          <a:xfrm>
            <a:off x="2215748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2096EAB8-4CE0-9C3F-29AA-F8221E738934}"/>
              </a:ext>
            </a:extLst>
          </p:cNvPr>
          <p:cNvSpPr txBox="1"/>
          <p:nvPr/>
        </p:nvSpPr>
        <p:spPr>
          <a:xfrm>
            <a:off x="2255092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Agnostic method</a:t>
            </a:r>
          </a:p>
        </p:txBody>
      </p: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DA5A006E-B4D8-7644-477C-F919362C00EB}"/>
              </a:ext>
            </a:extLst>
          </p:cNvPr>
          <p:cNvGrpSpPr/>
          <p:nvPr/>
        </p:nvGrpSpPr>
        <p:grpSpPr>
          <a:xfrm>
            <a:off x="2670944" y="3560722"/>
            <a:ext cx="422024" cy="733858"/>
            <a:chOff x="4098983" y="1359773"/>
            <a:chExt cx="422024" cy="733858"/>
          </a:xfrm>
        </p:grpSpPr>
        <p:sp>
          <p:nvSpPr>
            <p:cNvPr id="73" name="Rettangolo con angoli arrotondati 72">
              <a:extLst>
                <a:ext uri="{FF2B5EF4-FFF2-40B4-BE49-F238E27FC236}">
                  <a16:creationId xmlns:a16="http://schemas.microsoft.com/office/drawing/2014/main" id="{26DDA057-030E-651D-1695-DA2F27A73810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4" name="Ovale 73">
              <a:extLst>
                <a:ext uri="{FF2B5EF4-FFF2-40B4-BE49-F238E27FC236}">
                  <a16:creationId xmlns:a16="http://schemas.microsoft.com/office/drawing/2014/main" id="{EC743A98-5778-19AD-DA07-72EB3F2EFC1A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AC63221B-6073-6929-7F20-B3033E0FBA0A}"/>
              </a:ext>
            </a:extLst>
          </p:cNvPr>
          <p:cNvGrpSpPr/>
          <p:nvPr/>
        </p:nvGrpSpPr>
        <p:grpSpPr>
          <a:xfrm>
            <a:off x="1805070" y="4533535"/>
            <a:ext cx="1705490" cy="899414"/>
            <a:chOff x="1929978" y="1431377"/>
            <a:chExt cx="1705490" cy="899414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0499893E-FDA3-56CF-5FD1-AC53CF1570B1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AA03F8F3-3DE1-D43F-9762-9FB39AA5DA7E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1" name="Ovale 80">
                <a:extLst>
                  <a:ext uri="{FF2B5EF4-FFF2-40B4-BE49-F238E27FC236}">
                    <a16:creationId xmlns:a16="http://schemas.microsoft.com/office/drawing/2014/main" id="{5DC87528-D9AC-0055-61C8-100BD27B66EF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73EA8BE3-5905-4DEB-EBFD-B98B147E1E3F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3" name="Ovale 82">
                <a:extLst>
                  <a:ext uri="{FF2B5EF4-FFF2-40B4-BE49-F238E27FC236}">
                    <a16:creationId xmlns:a16="http://schemas.microsoft.com/office/drawing/2014/main" id="{CB7B2F21-F27E-F44A-B34A-F6D24834D7C1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4" name="Ovale 83">
                <a:extLst>
                  <a:ext uri="{FF2B5EF4-FFF2-40B4-BE49-F238E27FC236}">
                    <a16:creationId xmlns:a16="http://schemas.microsoft.com/office/drawing/2014/main" id="{91835944-8B5B-9A54-3AC5-43FC07AFAA97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5" name="Ovale 84">
                <a:extLst>
                  <a:ext uri="{FF2B5EF4-FFF2-40B4-BE49-F238E27FC236}">
                    <a16:creationId xmlns:a16="http://schemas.microsoft.com/office/drawing/2014/main" id="{C3D165AF-7D0B-93B9-CFBB-94F4DFDA9C89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6" name="Ovale 85">
                <a:extLst>
                  <a:ext uri="{FF2B5EF4-FFF2-40B4-BE49-F238E27FC236}">
                    <a16:creationId xmlns:a16="http://schemas.microsoft.com/office/drawing/2014/main" id="{CDEC6150-1209-FA9B-359E-DA97D1D0D079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87" name="Connettore diritto 86">
                <a:extLst>
                  <a:ext uri="{FF2B5EF4-FFF2-40B4-BE49-F238E27FC236}">
                    <a16:creationId xmlns:a16="http://schemas.microsoft.com/office/drawing/2014/main" id="{EDFE3722-5232-DD28-98CE-A31EDBCA1D6A}"/>
                  </a:ext>
                </a:extLst>
              </p:cNvPr>
              <p:cNvCxnSpPr>
                <a:stCxn id="80" idx="6"/>
                <a:endCxn id="83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ttore diritto 87">
                <a:extLst>
                  <a:ext uri="{FF2B5EF4-FFF2-40B4-BE49-F238E27FC236}">
                    <a16:creationId xmlns:a16="http://schemas.microsoft.com/office/drawing/2014/main" id="{296A763E-B470-00DC-3B7A-669136991638}"/>
                  </a:ext>
                </a:extLst>
              </p:cNvPr>
              <p:cNvCxnSpPr>
                <a:cxnSpLocks/>
                <a:stCxn id="81" idx="6"/>
                <a:endCxn id="83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ttore diritto 88">
                <a:extLst>
                  <a:ext uri="{FF2B5EF4-FFF2-40B4-BE49-F238E27FC236}">
                    <a16:creationId xmlns:a16="http://schemas.microsoft.com/office/drawing/2014/main" id="{9429E009-F2FA-EDCD-EFCB-079BC865633B}"/>
                  </a:ext>
                </a:extLst>
              </p:cNvPr>
              <p:cNvCxnSpPr>
                <a:cxnSpLocks/>
                <a:stCxn id="80" idx="6"/>
                <a:endCxn id="84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ttore diritto 89">
                <a:extLst>
                  <a:ext uri="{FF2B5EF4-FFF2-40B4-BE49-F238E27FC236}">
                    <a16:creationId xmlns:a16="http://schemas.microsoft.com/office/drawing/2014/main" id="{3FDD090A-4001-9989-F815-F301620704E0}"/>
                  </a:ext>
                </a:extLst>
              </p:cNvPr>
              <p:cNvCxnSpPr>
                <a:cxnSpLocks/>
                <a:stCxn id="81" idx="6"/>
                <a:endCxn id="84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ttore diritto 90">
                <a:extLst>
                  <a:ext uri="{FF2B5EF4-FFF2-40B4-BE49-F238E27FC236}">
                    <a16:creationId xmlns:a16="http://schemas.microsoft.com/office/drawing/2014/main" id="{37137B4E-87E2-D332-C677-B56BC3C21A00}"/>
                  </a:ext>
                </a:extLst>
              </p:cNvPr>
              <p:cNvCxnSpPr>
                <a:cxnSpLocks/>
                <a:stCxn id="80" idx="6"/>
                <a:endCxn id="85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ttore diritto 91">
                <a:extLst>
                  <a:ext uri="{FF2B5EF4-FFF2-40B4-BE49-F238E27FC236}">
                    <a16:creationId xmlns:a16="http://schemas.microsoft.com/office/drawing/2014/main" id="{57A0DF4D-8E3F-AC9C-FC1C-AA4FA474B387}"/>
                  </a:ext>
                </a:extLst>
              </p:cNvPr>
              <p:cNvCxnSpPr>
                <a:cxnSpLocks/>
                <a:stCxn id="81" idx="6"/>
                <a:endCxn id="85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ttore diritto 92">
                <a:extLst>
                  <a:ext uri="{FF2B5EF4-FFF2-40B4-BE49-F238E27FC236}">
                    <a16:creationId xmlns:a16="http://schemas.microsoft.com/office/drawing/2014/main" id="{14847596-CE75-1F75-B0E3-3990AD17E79F}"/>
                  </a:ext>
                </a:extLst>
              </p:cNvPr>
              <p:cNvCxnSpPr>
                <a:cxnSpLocks/>
                <a:stCxn id="82" idx="6"/>
                <a:endCxn id="83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ttore diritto 93">
                <a:extLst>
                  <a:ext uri="{FF2B5EF4-FFF2-40B4-BE49-F238E27FC236}">
                    <a16:creationId xmlns:a16="http://schemas.microsoft.com/office/drawing/2014/main" id="{615C9439-91CF-0BDF-15DE-630992EBFD79}"/>
                  </a:ext>
                </a:extLst>
              </p:cNvPr>
              <p:cNvCxnSpPr>
                <a:cxnSpLocks/>
                <a:stCxn id="82" idx="6"/>
                <a:endCxn id="84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ttore diritto 94">
                <a:extLst>
                  <a:ext uri="{FF2B5EF4-FFF2-40B4-BE49-F238E27FC236}">
                    <a16:creationId xmlns:a16="http://schemas.microsoft.com/office/drawing/2014/main" id="{AA916C5A-40CF-A3D8-104B-69FFA5AF34BB}"/>
                  </a:ext>
                </a:extLst>
              </p:cNvPr>
              <p:cNvCxnSpPr>
                <a:cxnSpLocks/>
                <a:stCxn id="82" idx="6"/>
                <a:endCxn id="85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ttore diritto 95">
                <a:extLst>
                  <a:ext uri="{FF2B5EF4-FFF2-40B4-BE49-F238E27FC236}">
                    <a16:creationId xmlns:a16="http://schemas.microsoft.com/office/drawing/2014/main" id="{AAA20DA1-0B7F-07F6-4439-079A80F138C5}"/>
                  </a:ext>
                </a:extLst>
              </p:cNvPr>
              <p:cNvCxnSpPr>
                <a:cxnSpLocks/>
                <a:stCxn id="83" idx="6"/>
                <a:endCxn id="86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ttore diritto 96">
                <a:extLst>
                  <a:ext uri="{FF2B5EF4-FFF2-40B4-BE49-F238E27FC236}">
                    <a16:creationId xmlns:a16="http://schemas.microsoft.com/office/drawing/2014/main" id="{D98E5F1F-B030-FA6C-C2A7-92B75CC2A8EA}"/>
                  </a:ext>
                </a:extLst>
              </p:cNvPr>
              <p:cNvCxnSpPr>
                <a:cxnSpLocks/>
                <a:stCxn id="84" idx="6"/>
                <a:endCxn id="86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nettore diritto 97">
                <a:extLst>
                  <a:ext uri="{FF2B5EF4-FFF2-40B4-BE49-F238E27FC236}">
                    <a16:creationId xmlns:a16="http://schemas.microsoft.com/office/drawing/2014/main" id="{46C01E19-81FC-6B04-C9F3-F6EB1C9CEE06}"/>
                  </a:ext>
                </a:extLst>
              </p:cNvPr>
              <p:cNvCxnSpPr>
                <a:cxnSpLocks/>
                <a:stCxn id="85" idx="6"/>
                <a:endCxn id="86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8BC812DE-0BB8-0AD0-1851-FAC9275B91BE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8" name="Rettangolo 77">
              <a:extLst>
                <a:ext uri="{FF2B5EF4-FFF2-40B4-BE49-F238E27FC236}">
                  <a16:creationId xmlns:a16="http://schemas.microsoft.com/office/drawing/2014/main" id="{ED839D86-C297-00F4-7D81-E890A5FEB5C0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9" name="Rettangolo 78">
              <a:extLst>
                <a:ext uri="{FF2B5EF4-FFF2-40B4-BE49-F238E27FC236}">
                  <a16:creationId xmlns:a16="http://schemas.microsoft.com/office/drawing/2014/main" id="{7DB3C7B7-4FD6-9AF2-6B28-1F80A49AEB36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99" name="Rettangolo 98">
            <a:extLst>
              <a:ext uri="{FF2B5EF4-FFF2-40B4-BE49-F238E27FC236}">
                <a16:creationId xmlns:a16="http://schemas.microsoft.com/office/drawing/2014/main" id="{3DFA64A8-C678-0309-08AA-BD5609D80DAE}"/>
              </a:ext>
            </a:extLst>
          </p:cNvPr>
          <p:cNvSpPr/>
          <p:nvPr/>
        </p:nvSpPr>
        <p:spPr>
          <a:xfrm>
            <a:off x="3644297" y="4703742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18617F22-60BC-478A-817A-4B1999B34CD7}"/>
              </a:ext>
            </a:extLst>
          </p:cNvPr>
          <p:cNvSpPr/>
          <p:nvPr/>
        </p:nvSpPr>
        <p:spPr>
          <a:xfrm>
            <a:off x="3840299" y="5032186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B1AD23C1-4FB4-7271-1764-8CB68EF4AADC}"/>
              </a:ext>
            </a:extLst>
          </p:cNvPr>
          <p:cNvSpPr txBox="1"/>
          <p:nvPr/>
        </p:nvSpPr>
        <p:spPr>
          <a:xfrm>
            <a:off x="4204248" y="4651000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267A4F2C-76F0-EBAB-571E-A1E58F595066}"/>
              </a:ext>
            </a:extLst>
          </p:cNvPr>
          <p:cNvSpPr txBox="1"/>
          <p:nvPr/>
        </p:nvSpPr>
        <p:spPr>
          <a:xfrm>
            <a:off x="3476512" y="3697945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Individual patient</a:t>
            </a:r>
          </a:p>
        </p:txBody>
      </p:sp>
      <p:grpSp>
        <p:nvGrpSpPr>
          <p:cNvPr id="105" name="Gruppo 104">
            <a:extLst>
              <a:ext uri="{FF2B5EF4-FFF2-40B4-BE49-F238E27FC236}">
                <a16:creationId xmlns:a16="http://schemas.microsoft.com/office/drawing/2014/main" id="{2A609B49-CAAD-C1CD-A525-8650D7D61F96}"/>
              </a:ext>
            </a:extLst>
          </p:cNvPr>
          <p:cNvGrpSpPr/>
          <p:nvPr/>
        </p:nvGrpSpPr>
        <p:grpSpPr>
          <a:xfrm>
            <a:off x="6531307" y="400818"/>
            <a:ext cx="422024" cy="733858"/>
            <a:chOff x="4098983" y="1359773"/>
            <a:chExt cx="422024" cy="733858"/>
          </a:xfrm>
        </p:grpSpPr>
        <p:sp>
          <p:nvSpPr>
            <p:cNvPr id="106" name="Rettangolo con angoli arrotondati 105">
              <a:extLst>
                <a:ext uri="{FF2B5EF4-FFF2-40B4-BE49-F238E27FC236}">
                  <a16:creationId xmlns:a16="http://schemas.microsoft.com/office/drawing/2014/main" id="{85D26464-6669-7EE5-CBB6-BA0B42D88A6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07" name="Ovale 106">
              <a:extLst>
                <a:ext uri="{FF2B5EF4-FFF2-40B4-BE49-F238E27FC236}">
                  <a16:creationId xmlns:a16="http://schemas.microsoft.com/office/drawing/2014/main" id="{3D4CB464-ECE8-B646-3B9C-489E87D65E3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08" name="Gruppo 107">
            <a:extLst>
              <a:ext uri="{FF2B5EF4-FFF2-40B4-BE49-F238E27FC236}">
                <a16:creationId xmlns:a16="http://schemas.microsoft.com/office/drawing/2014/main" id="{29F93392-CB0A-502A-36E6-35A78E3391B4}"/>
              </a:ext>
            </a:extLst>
          </p:cNvPr>
          <p:cNvGrpSpPr/>
          <p:nvPr/>
        </p:nvGrpSpPr>
        <p:grpSpPr>
          <a:xfrm>
            <a:off x="5665433" y="1373631"/>
            <a:ext cx="1705490" cy="899414"/>
            <a:chOff x="1929978" y="1431377"/>
            <a:chExt cx="1705490" cy="899414"/>
          </a:xfrm>
        </p:grpSpPr>
        <p:grpSp>
          <p:nvGrpSpPr>
            <p:cNvPr id="109" name="Gruppo 108">
              <a:extLst>
                <a:ext uri="{FF2B5EF4-FFF2-40B4-BE49-F238E27FC236}">
                  <a16:creationId xmlns:a16="http://schemas.microsoft.com/office/drawing/2014/main" id="{A299B1E9-4EA4-C878-FC31-5268189DA419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13" name="Ovale 112">
                <a:extLst>
                  <a:ext uri="{FF2B5EF4-FFF2-40B4-BE49-F238E27FC236}">
                    <a16:creationId xmlns:a16="http://schemas.microsoft.com/office/drawing/2014/main" id="{3E7CA2E8-34F1-F022-52FF-5DA24FF4385B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4" name="Ovale 113">
                <a:extLst>
                  <a:ext uri="{FF2B5EF4-FFF2-40B4-BE49-F238E27FC236}">
                    <a16:creationId xmlns:a16="http://schemas.microsoft.com/office/drawing/2014/main" id="{8DD6475E-B64A-59C8-D365-D78480BDBFA6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5" name="Ovale 114">
                <a:extLst>
                  <a:ext uri="{FF2B5EF4-FFF2-40B4-BE49-F238E27FC236}">
                    <a16:creationId xmlns:a16="http://schemas.microsoft.com/office/drawing/2014/main" id="{D7A0FC2A-88B1-70AF-5E4B-22933E9DE938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6" name="Ovale 115">
                <a:extLst>
                  <a:ext uri="{FF2B5EF4-FFF2-40B4-BE49-F238E27FC236}">
                    <a16:creationId xmlns:a16="http://schemas.microsoft.com/office/drawing/2014/main" id="{35E35542-61EA-0E2A-C433-AFBED65ECD74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7" name="Ovale 116">
                <a:extLst>
                  <a:ext uri="{FF2B5EF4-FFF2-40B4-BE49-F238E27FC236}">
                    <a16:creationId xmlns:a16="http://schemas.microsoft.com/office/drawing/2014/main" id="{D4165772-B553-72DD-5E9A-30DD15F5898E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8" name="Ovale 117">
                <a:extLst>
                  <a:ext uri="{FF2B5EF4-FFF2-40B4-BE49-F238E27FC236}">
                    <a16:creationId xmlns:a16="http://schemas.microsoft.com/office/drawing/2014/main" id="{95835688-B540-7B98-B825-4F763BE325F3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9" name="Ovale 118">
                <a:extLst>
                  <a:ext uri="{FF2B5EF4-FFF2-40B4-BE49-F238E27FC236}">
                    <a16:creationId xmlns:a16="http://schemas.microsoft.com/office/drawing/2014/main" id="{50CA164C-CBF1-8CF3-71A8-B71E7B185041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120" name="Connettore diritto 119">
                <a:extLst>
                  <a:ext uri="{FF2B5EF4-FFF2-40B4-BE49-F238E27FC236}">
                    <a16:creationId xmlns:a16="http://schemas.microsoft.com/office/drawing/2014/main" id="{40A4AB1B-CE83-6DC8-ED10-08AE69825263}"/>
                  </a:ext>
                </a:extLst>
              </p:cNvPr>
              <p:cNvCxnSpPr>
                <a:stCxn id="113" idx="6"/>
                <a:endCxn id="116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ttore diritto 120">
                <a:extLst>
                  <a:ext uri="{FF2B5EF4-FFF2-40B4-BE49-F238E27FC236}">
                    <a16:creationId xmlns:a16="http://schemas.microsoft.com/office/drawing/2014/main" id="{E7D0C04A-195C-EFC0-337A-73EB48139C85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>
                <a:extLst>
                  <a:ext uri="{FF2B5EF4-FFF2-40B4-BE49-F238E27FC236}">
                    <a16:creationId xmlns:a16="http://schemas.microsoft.com/office/drawing/2014/main" id="{0AB20B05-1902-4575-4D03-2EA42C82A9FA}"/>
                  </a:ext>
                </a:extLst>
              </p:cNvPr>
              <p:cNvCxnSpPr>
                <a:cxnSpLocks/>
                <a:stCxn id="113" idx="6"/>
                <a:endCxn id="117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>
                <a:extLst>
                  <a:ext uri="{FF2B5EF4-FFF2-40B4-BE49-F238E27FC236}">
                    <a16:creationId xmlns:a16="http://schemas.microsoft.com/office/drawing/2014/main" id="{AB96964C-02FA-8D60-B2A0-C026E9A05436}"/>
                  </a:ext>
                </a:extLst>
              </p:cNvPr>
              <p:cNvCxnSpPr>
                <a:cxnSpLocks/>
                <a:stCxn id="114" idx="6"/>
                <a:endCxn id="117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>
                <a:extLst>
                  <a:ext uri="{FF2B5EF4-FFF2-40B4-BE49-F238E27FC236}">
                    <a16:creationId xmlns:a16="http://schemas.microsoft.com/office/drawing/2014/main" id="{131C2225-196E-40F0-ACDA-E372ED30D41B}"/>
                  </a:ext>
                </a:extLst>
              </p:cNvPr>
              <p:cNvCxnSpPr>
                <a:cxnSpLocks/>
                <a:stCxn id="113" idx="6"/>
                <a:endCxn id="118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>
                <a:extLst>
                  <a:ext uri="{FF2B5EF4-FFF2-40B4-BE49-F238E27FC236}">
                    <a16:creationId xmlns:a16="http://schemas.microsoft.com/office/drawing/2014/main" id="{A3671532-2A8B-BC24-B777-CACCC015CD64}"/>
                  </a:ext>
                </a:extLst>
              </p:cNvPr>
              <p:cNvCxnSpPr>
                <a:cxnSpLocks/>
                <a:stCxn id="114" idx="6"/>
                <a:endCxn id="118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ttore diritto 125">
                <a:extLst>
                  <a:ext uri="{FF2B5EF4-FFF2-40B4-BE49-F238E27FC236}">
                    <a16:creationId xmlns:a16="http://schemas.microsoft.com/office/drawing/2014/main" id="{DF679120-B219-E775-F9BE-1119B4B15644}"/>
                  </a:ext>
                </a:extLst>
              </p:cNvPr>
              <p:cNvCxnSpPr>
                <a:cxnSpLocks/>
                <a:stCxn id="115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ttore diritto 126">
                <a:extLst>
                  <a:ext uri="{FF2B5EF4-FFF2-40B4-BE49-F238E27FC236}">
                    <a16:creationId xmlns:a16="http://schemas.microsoft.com/office/drawing/2014/main" id="{5A29496D-7C88-D197-2BFA-5A63F30BD3FA}"/>
                  </a:ext>
                </a:extLst>
              </p:cNvPr>
              <p:cNvCxnSpPr>
                <a:cxnSpLocks/>
                <a:stCxn id="115" idx="6"/>
                <a:endCxn id="117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ttore diritto 127">
                <a:extLst>
                  <a:ext uri="{FF2B5EF4-FFF2-40B4-BE49-F238E27FC236}">
                    <a16:creationId xmlns:a16="http://schemas.microsoft.com/office/drawing/2014/main" id="{47AB3AF5-8E00-68BB-4B74-98F600FF16BD}"/>
                  </a:ext>
                </a:extLst>
              </p:cNvPr>
              <p:cNvCxnSpPr>
                <a:cxnSpLocks/>
                <a:stCxn id="115" idx="6"/>
                <a:endCxn id="118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nettore diritto 128">
                <a:extLst>
                  <a:ext uri="{FF2B5EF4-FFF2-40B4-BE49-F238E27FC236}">
                    <a16:creationId xmlns:a16="http://schemas.microsoft.com/office/drawing/2014/main" id="{E5C55F65-C0E8-4D8D-533F-B48BB6D17E25}"/>
                  </a:ext>
                </a:extLst>
              </p:cNvPr>
              <p:cNvCxnSpPr>
                <a:cxnSpLocks/>
                <a:stCxn id="116" idx="6"/>
                <a:endCxn id="119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ttore diritto 129">
                <a:extLst>
                  <a:ext uri="{FF2B5EF4-FFF2-40B4-BE49-F238E27FC236}">
                    <a16:creationId xmlns:a16="http://schemas.microsoft.com/office/drawing/2014/main" id="{0B5339F2-400B-A449-BFF6-5C5825CE0A98}"/>
                  </a:ext>
                </a:extLst>
              </p:cNvPr>
              <p:cNvCxnSpPr>
                <a:cxnSpLocks/>
                <a:stCxn id="117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ttore diritto 130">
                <a:extLst>
                  <a:ext uri="{FF2B5EF4-FFF2-40B4-BE49-F238E27FC236}">
                    <a16:creationId xmlns:a16="http://schemas.microsoft.com/office/drawing/2014/main" id="{6E0F3861-EF5F-2787-503F-47287274B27E}"/>
                  </a:ext>
                </a:extLst>
              </p:cNvPr>
              <p:cNvCxnSpPr>
                <a:cxnSpLocks/>
                <a:stCxn id="118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ettangolo 109">
              <a:extLst>
                <a:ext uri="{FF2B5EF4-FFF2-40B4-BE49-F238E27FC236}">
                  <a16:creationId xmlns:a16="http://schemas.microsoft.com/office/drawing/2014/main" id="{7C4BB601-41C9-B982-B7A7-96B2F852EE57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794D6A04-D686-4AC3-2401-E31EF7803657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12" name="Rettangolo 111">
              <a:extLst>
                <a:ext uri="{FF2B5EF4-FFF2-40B4-BE49-F238E27FC236}">
                  <a16:creationId xmlns:a16="http://schemas.microsoft.com/office/drawing/2014/main" id="{07C22E17-AA05-E8AE-A573-A32FF4B2F6A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32" name="Rettangolo 131">
            <a:extLst>
              <a:ext uri="{FF2B5EF4-FFF2-40B4-BE49-F238E27FC236}">
                <a16:creationId xmlns:a16="http://schemas.microsoft.com/office/drawing/2014/main" id="{9DC26D15-077C-4AAA-A515-8F42B00CF47D}"/>
              </a:ext>
            </a:extLst>
          </p:cNvPr>
          <p:cNvSpPr/>
          <p:nvPr/>
        </p:nvSpPr>
        <p:spPr>
          <a:xfrm>
            <a:off x="7504660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3" name="Rettangolo 132">
            <a:extLst>
              <a:ext uri="{FF2B5EF4-FFF2-40B4-BE49-F238E27FC236}">
                <a16:creationId xmlns:a16="http://schemas.microsoft.com/office/drawing/2014/main" id="{131C2C73-9FAA-C7D8-A03F-89DDE96859A6}"/>
              </a:ext>
            </a:extLst>
          </p:cNvPr>
          <p:cNvSpPr/>
          <p:nvPr/>
        </p:nvSpPr>
        <p:spPr>
          <a:xfrm>
            <a:off x="7700662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4" name="CasellaDiTesto 133">
            <a:extLst>
              <a:ext uri="{FF2B5EF4-FFF2-40B4-BE49-F238E27FC236}">
                <a16:creationId xmlns:a16="http://schemas.microsoft.com/office/drawing/2014/main" id="{143B1C94-08BF-B0A6-764B-BC80D0CB0833}"/>
              </a:ext>
            </a:extLst>
          </p:cNvPr>
          <p:cNvSpPr txBox="1"/>
          <p:nvPr/>
        </p:nvSpPr>
        <p:spPr>
          <a:xfrm>
            <a:off x="8064611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sp>
        <p:nvSpPr>
          <p:cNvPr id="135" name="CasellaDiTesto 134">
            <a:extLst>
              <a:ext uri="{FF2B5EF4-FFF2-40B4-BE49-F238E27FC236}">
                <a16:creationId xmlns:a16="http://schemas.microsoft.com/office/drawing/2014/main" id="{AA34CE36-3760-7956-5B4F-B79AF4C722BD}"/>
              </a:ext>
            </a:extLst>
          </p:cNvPr>
          <p:cNvSpPr txBox="1"/>
          <p:nvPr/>
        </p:nvSpPr>
        <p:spPr>
          <a:xfrm>
            <a:off x="7618763" y="463254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Group of patients</a:t>
            </a:r>
          </a:p>
        </p:txBody>
      </p: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D52026A6-826C-D3CD-2CDE-F3CF6854302F}"/>
              </a:ext>
            </a:extLst>
          </p:cNvPr>
          <p:cNvSpPr/>
          <p:nvPr/>
        </p:nvSpPr>
        <p:spPr>
          <a:xfrm>
            <a:off x="6129283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7" name="CasellaDiTesto 136">
            <a:extLst>
              <a:ext uri="{FF2B5EF4-FFF2-40B4-BE49-F238E27FC236}">
                <a16:creationId xmlns:a16="http://schemas.microsoft.com/office/drawing/2014/main" id="{1850CA17-F64D-AF3E-18EB-A0BB64A61617}"/>
              </a:ext>
            </a:extLst>
          </p:cNvPr>
          <p:cNvSpPr txBox="1"/>
          <p:nvPr/>
        </p:nvSpPr>
        <p:spPr>
          <a:xfrm>
            <a:off x="6168627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Agnostic method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8FCBE6C6-9000-5BC6-7653-BCBBD37946FA}"/>
              </a:ext>
            </a:extLst>
          </p:cNvPr>
          <p:cNvGrpSpPr/>
          <p:nvPr/>
        </p:nvGrpSpPr>
        <p:grpSpPr>
          <a:xfrm>
            <a:off x="5986244" y="410433"/>
            <a:ext cx="422024" cy="733858"/>
            <a:chOff x="4098983" y="1359773"/>
            <a:chExt cx="422024" cy="733858"/>
          </a:xfrm>
        </p:grpSpPr>
        <p:sp>
          <p:nvSpPr>
            <p:cNvPr id="139" name="Rettangolo con angoli arrotondati 138">
              <a:extLst>
                <a:ext uri="{FF2B5EF4-FFF2-40B4-BE49-F238E27FC236}">
                  <a16:creationId xmlns:a16="http://schemas.microsoft.com/office/drawing/2014/main" id="{BC3BFB5B-F643-0490-D1ED-3953DDEA770D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0" name="Ovale 139">
              <a:extLst>
                <a:ext uri="{FF2B5EF4-FFF2-40B4-BE49-F238E27FC236}">
                  <a16:creationId xmlns:a16="http://schemas.microsoft.com/office/drawing/2014/main" id="{734810C8-73EF-4E8B-7CFC-5A39DD60A8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8F8067B9-98EE-F624-42BB-5410C16ABDF2}"/>
              </a:ext>
            </a:extLst>
          </p:cNvPr>
          <p:cNvGrpSpPr/>
          <p:nvPr/>
        </p:nvGrpSpPr>
        <p:grpSpPr>
          <a:xfrm>
            <a:off x="7064326" y="395246"/>
            <a:ext cx="422024" cy="733858"/>
            <a:chOff x="4098983" y="1359773"/>
            <a:chExt cx="422024" cy="733858"/>
          </a:xfrm>
        </p:grpSpPr>
        <p:sp>
          <p:nvSpPr>
            <p:cNvPr id="142" name="Rettangolo con angoli arrotondati 141">
              <a:extLst>
                <a:ext uri="{FF2B5EF4-FFF2-40B4-BE49-F238E27FC236}">
                  <a16:creationId xmlns:a16="http://schemas.microsoft.com/office/drawing/2014/main" id="{46BD96AF-3D74-B4A8-F728-52F53B2287F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E4BF031-D4F2-6A2F-2BDE-44E1E39F4DD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47" name="Gruppo 146">
            <a:extLst>
              <a:ext uri="{FF2B5EF4-FFF2-40B4-BE49-F238E27FC236}">
                <a16:creationId xmlns:a16="http://schemas.microsoft.com/office/drawing/2014/main" id="{6B019971-1FF9-DD15-9927-622BB8139AD3}"/>
              </a:ext>
            </a:extLst>
          </p:cNvPr>
          <p:cNvGrpSpPr/>
          <p:nvPr/>
        </p:nvGrpSpPr>
        <p:grpSpPr>
          <a:xfrm>
            <a:off x="5606707" y="4562959"/>
            <a:ext cx="1705490" cy="899414"/>
            <a:chOff x="1929978" y="1431377"/>
            <a:chExt cx="1705490" cy="899414"/>
          </a:xfrm>
        </p:grpSpPr>
        <p:grpSp>
          <p:nvGrpSpPr>
            <p:cNvPr id="148" name="Gruppo 147">
              <a:extLst>
                <a:ext uri="{FF2B5EF4-FFF2-40B4-BE49-F238E27FC236}">
                  <a16:creationId xmlns:a16="http://schemas.microsoft.com/office/drawing/2014/main" id="{AF3472C9-AA32-66ED-2805-E738FFF39B16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52" name="Ovale 151">
                <a:extLst>
                  <a:ext uri="{FF2B5EF4-FFF2-40B4-BE49-F238E27FC236}">
                    <a16:creationId xmlns:a16="http://schemas.microsoft.com/office/drawing/2014/main" id="{77ABB1B1-0B7B-E55D-7BA5-327FEC126341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3" name="Ovale 152">
                <a:extLst>
                  <a:ext uri="{FF2B5EF4-FFF2-40B4-BE49-F238E27FC236}">
                    <a16:creationId xmlns:a16="http://schemas.microsoft.com/office/drawing/2014/main" id="{74E331A7-FB84-3788-8D34-02DB09430321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4" name="Ovale 153">
                <a:extLst>
                  <a:ext uri="{FF2B5EF4-FFF2-40B4-BE49-F238E27FC236}">
                    <a16:creationId xmlns:a16="http://schemas.microsoft.com/office/drawing/2014/main" id="{DFD5C3F2-4553-26D4-844E-6B4869ED2B3D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5" name="Ovale 154">
                <a:extLst>
                  <a:ext uri="{FF2B5EF4-FFF2-40B4-BE49-F238E27FC236}">
                    <a16:creationId xmlns:a16="http://schemas.microsoft.com/office/drawing/2014/main" id="{A6C766A0-32EC-1C9A-EBB1-FEC08F39F36B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6" name="Ovale 155">
                <a:extLst>
                  <a:ext uri="{FF2B5EF4-FFF2-40B4-BE49-F238E27FC236}">
                    <a16:creationId xmlns:a16="http://schemas.microsoft.com/office/drawing/2014/main" id="{96272201-CC52-E845-A496-1EE79F75FB05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7" name="Ovale 156">
                <a:extLst>
                  <a:ext uri="{FF2B5EF4-FFF2-40B4-BE49-F238E27FC236}">
                    <a16:creationId xmlns:a16="http://schemas.microsoft.com/office/drawing/2014/main" id="{4868EA59-32B5-C0D1-1822-69287CE03F1E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8" name="Ovale 157">
                <a:extLst>
                  <a:ext uri="{FF2B5EF4-FFF2-40B4-BE49-F238E27FC236}">
                    <a16:creationId xmlns:a16="http://schemas.microsoft.com/office/drawing/2014/main" id="{E3D597B7-A3C1-C5F0-C9D3-547B79721A53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159" name="Connettore diritto 158">
                <a:extLst>
                  <a:ext uri="{FF2B5EF4-FFF2-40B4-BE49-F238E27FC236}">
                    <a16:creationId xmlns:a16="http://schemas.microsoft.com/office/drawing/2014/main" id="{465A6C5B-169A-FF97-D990-E95C24DF74A8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ttore diritto 159">
                <a:extLst>
                  <a:ext uri="{FF2B5EF4-FFF2-40B4-BE49-F238E27FC236}">
                    <a16:creationId xmlns:a16="http://schemas.microsoft.com/office/drawing/2014/main" id="{B7E39462-8BE2-B358-437D-A8F1C347818A}"/>
                  </a:ext>
                </a:extLst>
              </p:cNvPr>
              <p:cNvCxnSpPr>
                <a:cxnSpLocks/>
                <a:stCxn id="153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nettore diritto 160">
                <a:extLst>
                  <a:ext uri="{FF2B5EF4-FFF2-40B4-BE49-F238E27FC236}">
                    <a16:creationId xmlns:a16="http://schemas.microsoft.com/office/drawing/2014/main" id="{FDAE523A-D660-A9A0-21B1-007DC80FC29A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nettore diritto 161">
                <a:extLst>
                  <a:ext uri="{FF2B5EF4-FFF2-40B4-BE49-F238E27FC236}">
                    <a16:creationId xmlns:a16="http://schemas.microsoft.com/office/drawing/2014/main" id="{DD91BBDE-F928-6C78-8D14-6104DBD18CC3}"/>
                  </a:ext>
                </a:extLst>
              </p:cNvPr>
              <p:cNvCxnSpPr>
                <a:cxnSpLocks/>
                <a:stCxn id="153" idx="6"/>
                <a:endCxn id="15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nettore diritto 162">
                <a:extLst>
                  <a:ext uri="{FF2B5EF4-FFF2-40B4-BE49-F238E27FC236}">
                    <a16:creationId xmlns:a16="http://schemas.microsoft.com/office/drawing/2014/main" id="{83312365-6BA1-8201-A876-57643E7DEF5F}"/>
                  </a:ext>
                </a:extLst>
              </p:cNvPr>
              <p:cNvCxnSpPr>
                <a:cxnSpLocks/>
                <a:stCxn id="152" idx="6"/>
                <a:endCxn id="15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ttore diritto 163">
                <a:extLst>
                  <a:ext uri="{FF2B5EF4-FFF2-40B4-BE49-F238E27FC236}">
                    <a16:creationId xmlns:a16="http://schemas.microsoft.com/office/drawing/2014/main" id="{AFEDDE72-B0AB-5E8E-0985-BA6B6A5DF1AB}"/>
                  </a:ext>
                </a:extLst>
              </p:cNvPr>
              <p:cNvCxnSpPr>
                <a:cxnSpLocks/>
                <a:stCxn id="153" idx="6"/>
                <a:endCxn id="15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nettore diritto 164">
                <a:extLst>
                  <a:ext uri="{FF2B5EF4-FFF2-40B4-BE49-F238E27FC236}">
                    <a16:creationId xmlns:a16="http://schemas.microsoft.com/office/drawing/2014/main" id="{569A85FA-3C47-6B8D-AACF-3954F2E85B3A}"/>
                  </a:ext>
                </a:extLst>
              </p:cNvPr>
              <p:cNvCxnSpPr>
                <a:cxnSpLocks/>
                <a:stCxn id="154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ttore diritto 165">
                <a:extLst>
                  <a:ext uri="{FF2B5EF4-FFF2-40B4-BE49-F238E27FC236}">
                    <a16:creationId xmlns:a16="http://schemas.microsoft.com/office/drawing/2014/main" id="{6D67F3E2-7B3E-10CE-2184-2548779B65A7}"/>
                  </a:ext>
                </a:extLst>
              </p:cNvPr>
              <p:cNvCxnSpPr>
                <a:cxnSpLocks/>
                <a:stCxn id="154" idx="6"/>
                <a:endCxn id="15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nettore diritto 166">
                <a:extLst>
                  <a:ext uri="{FF2B5EF4-FFF2-40B4-BE49-F238E27FC236}">
                    <a16:creationId xmlns:a16="http://schemas.microsoft.com/office/drawing/2014/main" id="{FA746999-23B0-2D80-B5F1-B46D469CFE0C}"/>
                  </a:ext>
                </a:extLst>
              </p:cNvPr>
              <p:cNvCxnSpPr>
                <a:cxnSpLocks/>
                <a:stCxn id="154" idx="6"/>
                <a:endCxn id="15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nettore diritto 167">
                <a:extLst>
                  <a:ext uri="{FF2B5EF4-FFF2-40B4-BE49-F238E27FC236}">
                    <a16:creationId xmlns:a16="http://schemas.microsoft.com/office/drawing/2014/main" id="{9FC7D622-E195-4411-AFF7-D997ABA92B4B}"/>
                  </a:ext>
                </a:extLst>
              </p:cNvPr>
              <p:cNvCxnSpPr>
                <a:cxnSpLocks/>
                <a:stCxn id="155" idx="6"/>
                <a:endCxn id="15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nettore diritto 168">
                <a:extLst>
                  <a:ext uri="{FF2B5EF4-FFF2-40B4-BE49-F238E27FC236}">
                    <a16:creationId xmlns:a16="http://schemas.microsoft.com/office/drawing/2014/main" id="{8CC7DD71-65D2-B60B-EEB4-C76172093C9C}"/>
                  </a:ext>
                </a:extLst>
              </p:cNvPr>
              <p:cNvCxnSpPr>
                <a:cxnSpLocks/>
                <a:stCxn id="156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nettore diritto 169">
                <a:extLst>
                  <a:ext uri="{FF2B5EF4-FFF2-40B4-BE49-F238E27FC236}">
                    <a16:creationId xmlns:a16="http://schemas.microsoft.com/office/drawing/2014/main" id="{836E0759-AA94-EF6B-F9CF-B28B668F6175}"/>
                  </a:ext>
                </a:extLst>
              </p:cNvPr>
              <p:cNvCxnSpPr>
                <a:cxnSpLocks/>
                <a:stCxn id="157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ttangolo 148">
              <a:extLst>
                <a:ext uri="{FF2B5EF4-FFF2-40B4-BE49-F238E27FC236}">
                  <a16:creationId xmlns:a16="http://schemas.microsoft.com/office/drawing/2014/main" id="{059F825A-B3FC-7647-29B0-3AF148F66792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50" name="Rettangolo 149">
              <a:extLst>
                <a:ext uri="{FF2B5EF4-FFF2-40B4-BE49-F238E27FC236}">
                  <a16:creationId xmlns:a16="http://schemas.microsoft.com/office/drawing/2014/main" id="{D8B6DE03-29CE-F784-C215-29DAA98B957C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51" name="Rettangolo 150">
              <a:extLst>
                <a:ext uri="{FF2B5EF4-FFF2-40B4-BE49-F238E27FC236}">
                  <a16:creationId xmlns:a16="http://schemas.microsoft.com/office/drawing/2014/main" id="{F90C3479-5094-0D23-95A8-8A75AE7E9251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71" name="Rettangolo 170">
            <a:extLst>
              <a:ext uri="{FF2B5EF4-FFF2-40B4-BE49-F238E27FC236}">
                <a16:creationId xmlns:a16="http://schemas.microsoft.com/office/drawing/2014/main" id="{C4858C3B-D2B6-27BA-11EE-C550F3FB2CAE}"/>
              </a:ext>
            </a:extLst>
          </p:cNvPr>
          <p:cNvSpPr/>
          <p:nvPr/>
        </p:nvSpPr>
        <p:spPr>
          <a:xfrm>
            <a:off x="7445934" y="4733166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2" name="Rettangolo 171">
            <a:extLst>
              <a:ext uri="{FF2B5EF4-FFF2-40B4-BE49-F238E27FC236}">
                <a16:creationId xmlns:a16="http://schemas.microsoft.com/office/drawing/2014/main" id="{016B55B4-9633-D0D5-A1B8-D88C40D1FE3A}"/>
              </a:ext>
            </a:extLst>
          </p:cNvPr>
          <p:cNvSpPr/>
          <p:nvPr/>
        </p:nvSpPr>
        <p:spPr>
          <a:xfrm>
            <a:off x="7641936" y="5061610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3" name="CasellaDiTesto 172">
            <a:extLst>
              <a:ext uri="{FF2B5EF4-FFF2-40B4-BE49-F238E27FC236}">
                <a16:creationId xmlns:a16="http://schemas.microsoft.com/office/drawing/2014/main" id="{4A5F48E4-B910-C27E-8B9D-A37316AE4708}"/>
              </a:ext>
            </a:extLst>
          </p:cNvPr>
          <p:cNvSpPr txBox="1"/>
          <p:nvPr/>
        </p:nvSpPr>
        <p:spPr>
          <a:xfrm>
            <a:off x="8005885" y="4680424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grpSp>
        <p:nvGrpSpPr>
          <p:cNvPr id="175" name="Gruppo 174">
            <a:extLst>
              <a:ext uri="{FF2B5EF4-FFF2-40B4-BE49-F238E27FC236}">
                <a16:creationId xmlns:a16="http://schemas.microsoft.com/office/drawing/2014/main" id="{2BF8ECA6-B84A-D901-407D-D4E26862D969}"/>
              </a:ext>
            </a:extLst>
          </p:cNvPr>
          <p:cNvGrpSpPr/>
          <p:nvPr/>
        </p:nvGrpSpPr>
        <p:grpSpPr>
          <a:xfrm>
            <a:off x="6423267" y="3594996"/>
            <a:ext cx="422024" cy="733858"/>
            <a:chOff x="4098983" y="1359773"/>
            <a:chExt cx="422024" cy="733858"/>
          </a:xfrm>
        </p:grpSpPr>
        <p:sp>
          <p:nvSpPr>
            <p:cNvPr id="176" name="Rettangolo con angoli arrotondati 175">
              <a:extLst>
                <a:ext uri="{FF2B5EF4-FFF2-40B4-BE49-F238E27FC236}">
                  <a16:creationId xmlns:a16="http://schemas.microsoft.com/office/drawing/2014/main" id="{A55B9394-FD07-A06D-A867-A82A63AE63B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529022ED-D433-EAB3-C208-BC26E5C06911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78" name="CasellaDiTesto 177">
            <a:extLst>
              <a:ext uri="{FF2B5EF4-FFF2-40B4-BE49-F238E27FC236}">
                <a16:creationId xmlns:a16="http://schemas.microsoft.com/office/drawing/2014/main" id="{B68C1FDD-78A4-8E16-479D-8BFDDDAF6C50}"/>
              </a:ext>
            </a:extLst>
          </p:cNvPr>
          <p:cNvSpPr txBox="1"/>
          <p:nvPr/>
        </p:nvSpPr>
        <p:spPr>
          <a:xfrm>
            <a:off x="7510723" y="3657432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Group of patients</a:t>
            </a:r>
          </a:p>
        </p:txBody>
      </p:sp>
      <p:grpSp>
        <p:nvGrpSpPr>
          <p:cNvPr id="179" name="Gruppo 178">
            <a:extLst>
              <a:ext uri="{FF2B5EF4-FFF2-40B4-BE49-F238E27FC236}">
                <a16:creationId xmlns:a16="http://schemas.microsoft.com/office/drawing/2014/main" id="{98864426-C0B6-8ABC-5DA5-436AC740FDB8}"/>
              </a:ext>
            </a:extLst>
          </p:cNvPr>
          <p:cNvGrpSpPr/>
          <p:nvPr/>
        </p:nvGrpSpPr>
        <p:grpSpPr>
          <a:xfrm>
            <a:off x="5878204" y="3604611"/>
            <a:ext cx="422024" cy="733858"/>
            <a:chOff x="4098983" y="1359773"/>
            <a:chExt cx="422024" cy="733858"/>
          </a:xfrm>
        </p:grpSpPr>
        <p:sp>
          <p:nvSpPr>
            <p:cNvPr id="180" name="Rettangolo con angoli arrotondati 179">
              <a:extLst>
                <a:ext uri="{FF2B5EF4-FFF2-40B4-BE49-F238E27FC236}">
                  <a16:creationId xmlns:a16="http://schemas.microsoft.com/office/drawing/2014/main" id="{C7C33342-2AFB-E2DF-13D0-E20E79806E65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1" name="Ovale 180">
              <a:extLst>
                <a:ext uri="{FF2B5EF4-FFF2-40B4-BE49-F238E27FC236}">
                  <a16:creationId xmlns:a16="http://schemas.microsoft.com/office/drawing/2014/main" id="{E8669DEA-8BC5-4FF7-ABF7-8BC1D8DB1A18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E2D61984-AF5F-5913-6388-B3EBE861C6C7}"/>
              </a:ext>
            </a:extLst>
          </p:cNvPr>
          <p:cNvGrpSpPr/>
          <p:nvPr/>
        </p:nvGrpSpPr>
        <p:grpSpPr>
          <a:xfrm>
            <a:off x="6956286" y="3589424"/>
            <a:ext cx="422024" cy="733858"/>
            <a:chOff x="4098983" y="1359773"/>
            <a:chExt cx="422024" cy="733858"/>
          </a:xfrm>
        </p:grpSpPr>
        <p:sp>
          <p:nvSpPr>
            <p:cNvPr id="183" name="Rettangolo con angoli arrotondati 182">
              <a:extLst>
                <a:ext uri="{FF2B5EF4-FFF2-40B4-BE49-F238E27FC236}">
                  <a16:creationId xmlns:a16="http://schemas.microsoft.com/office/drawing/2014/main" id="{97A47084-E770-CC87-D6D8-1C5A188F6E4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B1EA4ED6-C45E-6C11-5A49-39D96E59776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</p:spTree>
    <p:extLst>
      <p:ext uri="{BB962C8B-B14F-4D97-AF65-F5344CB8AC3E}">
        <p14:creationId xmlns:p14="http://schemas.microsoft.com/office/powerpoint/2010/main" val="2067505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A35891F-823B-C2FD-9AF4-9EECE47A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07" y="518765"/>
            <a:ext cx="2497388" cy="179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63">
            <a:extLst>
              <a:ext uri="{FF2B5EF4-FFF2-40B4-BE49-F238E27FC236}">
                <a16:creationId xmlns:a16="http://schemas.microsoft.com/office/drawing/2014/main" id="{F79F8630-C162-9EAA-1343-6D896F0BC9BF}"/>
              </a:ext>
            </a:extLst>
          </p:cNvPr>
          <p:cNvSpPr txBox="1"/>
          <p:nvPr/>
        </p:nvSpPr>
        <p:spPr>
          <a:xfrm>
            <a:off x="1026834" y="2469193"/>
            <a:ext cx="17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Electronic health record</a:t>
            </a:r>
          </a:p>
        </p:txBody>
      </p:sp>
      <p:pic>
        <p:nvPicPr>
          <p:cNvPr id="3" name="Picture 2" descr="formula di struttura">
            <a:extLst>
              <a:ext uri="{FF2B5EF4-FFF2-40B4-BE49-F238E27FC236}">
                <a16:creationId xmlns:a16="http://schemas.microsoft.com/office/drawing/2014/main" id="{76CE0858-F77E-0B51-5304-304AD0C79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253" y="134315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ccia a destra 20">
            <a:extLst>
              <a:ext uri="{FF2B5EF4-FFF2-40B4-BE49-F238E27FC236}">
                <a16:creationId xmlns:a16="http://schemas.microsoft.com/office/drawing/2014/main" id="{4E27C6FF-4EFC-2451-DAD5-7F108FE8D830}"/>
              </a:ext>
            </a:extLst>
          </p:cNvPr>
          <p:cNvSpPr/>
          <p:nvPr/>
        </p:nvSpPr>
        <p:spPr>
          <a:xfrm rot="5400000">
            <a:off x="4759475" y="1709156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63">
            <a:extLst>
              <a:ext uri="{FF2B5EF4-FFF2-40B4-BE49-F238E27FC236}">
                <a16:creationId xmlns:a16="http://schemas.microsoft.com/office/drawing/2014/main" id="{3A365992-EB34-3C1D-E30F-F416AE2F24C5}"/>
              </a:ext>
            </a:extLst>
          </p:cNvPr>
          <p:cNvSpPr txBox="1"/>
          <p:nvPr/>
        </p:nvSpPr>
        <p:spPr>
          <a:xfrm>
            <a:off x="4021213" y="2469193"/>
            <a:ext cx="319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Chemical molecules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A88DBA2-C414-7F91-A2A3-DE36F0FA34E6}"/>
              </a:ext>
            </a:extLst>
          </p:cNvPr>
          <p:cNvSpPr txBox="1"/>
          <p:nvPr/>
        </p:nvSpPr>
        <p:spPr>
          <a:xfrm>
            <a:off x="3813431" y="2150982"/>
            <a:ext cx="3398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CN1C=NC2=C1C(=O)N(C(=O)N2C)C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DC36851-739E-23EB-1750-EDF949F4390B}"/>
              </a:ext>
            </a:extLst>
          </p:cNvPr>
          <p:cNvSpPr txBox="1"/>
          <p:nvPr/>
        </p:nvSpPr>
        <p:spPr>
          <a:xfrm>
            <a:off x="5226019" y="1652006"/>
            <a:ext cx="165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SMILES format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68E12E-257E-EBA0-FEF2-93B5F3F8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897" y="340476"/>
            <a:ext cx="1473454" cy="19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63">
            <a:extLst>
              <a:ext uri="{FF2B5EF4-FFF2-40B4-BE49-F238E27FC236}">
                <a16:creationId xmlns:a16="http://schemas.microsoft.com/office/drawing/2014/main" id="{29487C05-3918-8554-F109-9D2F23B54FA6}"/>
              </a:ext>
            </a:extLst>
          </p:cNvPr>
          <p:cNvSpPr txBox="1"/>
          <p:nvPr/>
        </p:nvSpPr>
        <p:spPr>
          <a:xfrm>
            <a:off x="7865087" y="2469193"/>
            <a:ext cx="191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Scentific</a:t>
            </a:r>
            <a:r>
              <a:rPr lang="en-US" b="1" dirty="0"/>
              <a:t> literature</a:t>
            </a:r>
          </a:p>
        </p:txBody>
      </p:sp>
      <p:grpSp>
        <p:nvGrpSpPr>
          <p:cNvPr id="14" name="Gruppo 241">
            <a:extLst>
              <a:ext uri="{FF2B5EF4-FFF2-40B4-BE49-F238E27FC236}">
                <a16:creationId xmlns:a16="http://schemas.microsoft.com/office/drawing/2014/main" id="{C14B44DD-52F5-922A-3554-F124976E1790}"/>
              </a:ext>
            </a:extLst>
          </p:cNvPr>
          <p:cNvGrpSpPr>
            <a:grpSpLocks noChangeAspect="1"/>
          </p:cNvGrpSpPr>
          <p:nvPr/>
        </p:nvGrpSpPr>
        <p:grpSpPr>
          <a:xfrm>
            <a:off x="481951" y="3713972"/>
            <a:ext cx="547348" cy="457198"/>
            <a:chOff x="3130062" y="826477"/>
            <a:chExt cx="1934308" cy="1615720"/>
          </a:xfrm>
        </p:grpSpPr>
        <p:sp>
          <p:nvSpPr>
            <p:cNvPr id="15" name="Ovale 242">
              <a:extLst>
                <a:ext uri="{FF2B5EF4-FFF2-40B4-BE49-F238E27FC236}">
                  <a16:creationId xmlns:a16="http://schemas.microsoft.com/office/drawing/2014/main" id="{24E068DB-56F4-8FF0-E000-E40A2373A1C2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e 243">
              <a:extLst>
                <a:ext uri="{FF2B5EF4-FFF2-40B4-BE49-F238E27FC236}">
                  <a16:creationId xmlns:a16="http://schemas.microsoft.com/office/drawing/2014/main" id="{FD9402F9-8125-00CF-055A-CACE1708EFC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e 244">
              <a:extLst>
                <a:ext uri="{FF2B5EF4-FFF2-40B4-BE49-F238E27FC236}">
                  <a16:creationId xmlns:a16="http://schemas.microsoft.com/office/drawing/2014/main" id="{F5DA5A47-3F28-D810-7036-D11AD7CC786C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e 245">
              <a:extLst>
                <a:ext uri="{FF2B5EF4-FFF2-40B4-BE49-F238E27FC236}">
                  <a16:creationId xmlns:a16="http://schemas.microsoft.com/office/drawing/2014/main" id="{C24A3EE2-775A-9A4D-D689-15F1EB4C389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e 246">
              <a:extLst>
                <a:ext uri="{FF2B5EF4-FFF2-40B4-BE49-F238E27FC236}">
                  <a16:creationId xmlns:a16="http://schemas.microsoft.com/office/drawing/2014/main" id="{2C4795B7-FED4-8D5D-FFBA-7515FE8F42D6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e 247">
              <a:extLst>
                <a:ext uri="{FF2B5EF4-FFF2-40B4-BE49-F238E27FC236}">
                  <a16:creationId xmlns:a16="http://schemas.microsoft.com/office/drawing/2014/main" id="{E2778D8E-449F-CE1C-014A-1AD18059AFC3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48">
              <a:extLst>
                <a:ext uri="{FF2B5EF4-FFF2-40B4-BE49-F238E27FC236}">
                  <a16:creationId xmlns:a16="http://schemas.microsoft.com/office/drawing/2014/main" id="{74362886-FA1E-EFF0-7046-3C3FA273102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ttore diritto 249">
              <a:extLst>
                <a:ext uri="{FF2B5EF4-FFF2-40B4-BE49-F238E27FC236}">
                  <a16:creationId xmlns:a16="http://schemas.microsoft.com/office/drawing/2014/main" id="{60C57A88-C85A-4515-7B18-E65025F50935}"/>
                </a:ext>
              </a:extLst>
            </p:cNvPr>
            <p:cNvCxnSpPr>
              <a:stCxn id="15" idx="6"/>
              <a:endCxn id="1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50">
              <a:extLst>
                <a:ext uri="{FF2B5EF4-FFF2-40B4-BE49-F238E27FC236}">
                  <a16:creationId xmlns:a16="http://schemas.microsoft.com/office/drawing/2014/main" id="{B98BAE83-323E-85D6-C4CF-6B684D20EBC2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51">
              <a:extLst>
                <a:ext uri="{FF2B5EF4-FFF2-40B4-BE49-F238E27FC236}">
                  <a16:creationId xmlns:a16="http://schemas.microsoft.com/office/drawing/2014/main" id="{3E8904FF-26F3-6136-9890-FEDEF647CD55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52">
              <a:extLst>
                <a:ext uri="{FF2B5EF4-FFF2-40B4-BE49-F238E27FC236}">
                  <a16:creationId xmlns:a16="http://schemas.microsoft.com/office/drawing/2014/main" id="{EF9A10EE-F42D-DAEE-37C3-32D59A8D1EAB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253">
              <a:extLst>
                <a:ext uri="{FF2B5EF4-FFF2-40B4-BE49-F238E27FC236}">
                  <a16:creationId xmlns:a16="http://schemas.microsoft.com/office/drawing/2014/main" id="{F0D7DB38-7EE5-C3EE-6EA8-5DA86E96E8F8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54">
              <a:extLst>
                <a:ext uri="{FF2B5EF4-FFF2-40B4-BE49-F238E27FC236}">
                  <a16:creationId xmlns:a16="http://schemas.microsoft.com/office/drawing/2014/main" id="{A9AEFAD3-F937-4768-D820-EF15A100E3C4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55">
              <a:extLst>
                <a:ext uri="{FF2B5EF4-FFF2-40B4-BE49-F238E27FC236}">
                  <a16:creationId xmlns:a16="http://schemas.microsoft.com/office/drawing/2014/main" id="{F8A08A26-C62B-CDA7-953B-E58AA7EB7F94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56">
              <a:extLst>
                <a:ext uri="{FF2B5EF4-FFF2-40B4-BE49-F238E27FC236}">
                  <a16:creationId xmlns:a16="http://schemas.microsoft.com/office/drawing/2014/main" id="{25730E6D-CDD0-2087-F603-9C7932EBF03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57">
              <a:extLst>
                <a:ext uri="{FF2B5EF4-FFF2-40B4-BE49-F238E27FC236}">
                  <a16:creationId xmlns:a16="http://schemas.microsoft.com/office/drawing/2014/main" id="{FED81472-38F7-1FF2-554D-D732E9AB4356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258">
              <a:extLst>
                <a:ext uri="{FF2B5EF4-FFF2-40B4-BE49-F238E27FC236}">
                  <a16:creationId xmlns:a16="http://schemas.microsoft.com/office/drawing/2014/main" id="{842BD05F-E132-938A-CACC-01A8C4D8809B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259">
              <a:extLst>
                <a:ext uri="{FF2B5EF4-FFF2-40B4-BE49-F238E27FC236}">
                  <a16:creationId xmlns:a16="http://schemas.microsoft.com/office/drawing/2014/main" id="{7EF49BB9-3680-0A26-BB2C-B61498EE26B7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260">
              <a:extLst>
                <a:ext uri="{FF2B5EF4-FFF2-40B4-BE49-F238E27FC236}">
                  <a16:creationId xmlns:a16="http://schemas.microsoft.com/office/drawing/2014/main" id="{D605DAE9-27A3-6F8A-00E9-93F1A41BD021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o 262">
            <a:extLst>
              <a:ext uri="{FF2B5EF4-FFF2-40B4-BE49-F238E27FC236}">
                <a16:creationId xmlns:a16="http://schemas.microsoft.com/office/drawing/2014/main" id="{D367C0AA-6E0C-4F2F-4A61-8733DF097E4A}"/>
              </a:ext>
            </a:extLst>
          </p:cNvPr>
          <p:cNvGrpSpPr/>
          <p:nvPr/>
        </p:nvGrpSpPr>
        <p:grpSpPr>
          <a:xfrm>
            <a:off x="2555362" y="4780844"/>
            <a:ext cx="241005" cy="407738"/>
            <a:chOff x="4098983" y="1359773"/>
            <a:chExt cx="422024" cy="73385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5" name="Rettangolo con angoli arrotondati 263">
              <a:extLst>
                <a:ext uri="{FF2B5EF4-FFF2-40B4-BE49-F238E27FC236}">
                  <a16:creationId xmlns:a16="http://schemas.microsoft.com/office/drawing/2014/main" id="{47F1E0BD-1ABF-45EB-563E-3145DAA5CE4C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6" name="Ovale 264">
              <a:extLst>
                <a:ext uri="{FF2B5EF4-FFF2-40B4-BE49-F238E27FC236}">
                  <a16:creationId xmlns:a16="http://schemas.microsoft.com/office/drawing/2014/main" id="{922C31CF-39B4-8AFC-2C7A-AAB4AF88F99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37" name="Bulle narrative : rectangle à coins arrondis 36">
            <a:extLst>
              <a:ext uri="{FF2B5EF4-FFF2-40B4-BE49-F238E27FC236}">
                <a16:creationId xmlns:a16="http://schemas.microsoft.com/office/drawing/2014/main" id="{15727428-7022-4447-DF61-19DDF9188BE6}"/>
              </a:ext>
            </a:extLst>
          </p:cNvPr>
          <p:cNvSpPr/>
          <p:nvPr/>
        </p:nvSpPr>
        <p:spPr>
          <a:xfrm>
            <a:off x="1031921" y="3327817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Bulle narrative : rectangle à coins arrondis 37">
            <a:extLst>
              <a:ext uri="{FF2B5EF4-FFF2-40B4-BE49-F238E27FC236}">
                <a16:creationId xmlns:a16="http://schemas.microsoft.com/office/drawing/2014/main" id="{66D67581-500F-47BB-2D94-45A596756FD2}"/>
              </a:ext>
            </a:extLst>
          </p:cNvPr>
          <p:cNvSpPr/>
          <p:nvPr/>
        </p:nvSpPr>
        <p:spPr>
          <a:xfrm flipH="1">
            <a:off x="481951" y="4286299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CasellaDiTesto 63">
            <a:extLst>
              <a:ext uri="{FF2B5EF4-FFF2-40B4-BE49-F238E27FC236}">
                <a16:creationId xmlns:a16="http://schemas.microsoft.com/office/drawing/2014/main" id="{5FFD1D25-0BBE-45F2-298E-A6BDB174D161}"/>
              </a:ext>
            </a:extLst>
          </p:cNvPr>
          <p:cNvSpPr txBox="1"/>
          <p:nvPr/>
        </p:nvSpPr>
        <p:spPr>
          <a:xfrm>
            <a:off x="601371" y="5288993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Collected chats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29405D63-C2F3-488D-85FE-10B62C0B6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1213" y="3058840"/>
            <a:ext cx="820446" cy="1644175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1C85A007-77D0-7130-47A9-BF4341379FD9}"/>
              </a:ext>
            </a:extLst>
          </p:cNvPr>
          <p:cNvSpPr txBox="1"/>
          <p:nvPr/>
        </p:nvSpPr>
        <p:spPr>
          <a:xfrm>
            <a:off x="4681015" y="3327817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AGTCGGCCCTT....</a:t>
            </a:r>
            <a:endParaRPr lang="fr-FR" dirty="0"/>
          </a:p>
        </p:txBody>
      </p: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132A39AA-C63E-E121-5438-EBE3419F7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128" y="3673994"/>
            <a:ext cx="1513205" cy="15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B7D2B077-0C2B-68F5-C29B-CF22723E6242}"/>
              </a:ext>
            </a:extLst>
          </p:cNvPr>
          <p:cNvSpPr txBox="1"/>
          <p:nvPr/>
        </p:nvSpPr>
        <p:spPr>
          <a:xfrm>
            <a:off x="3592262" y="4749893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MGLSDGEWQLVLNVW</a:t>
            </a:r>
          </a:p>
        </p:txBody>
      </p:sp>
      <p:sp>
        <p:nvSpPr>
          <p:cNvPr id="47" name="CasellaDiTesto 63">
            <a:extLst>
              <a:ext uri="{FF2B5EF4-FFF2-40B4-BE49-F238E27FC236}">
                <a16:creationId xmlns:a16="http://schemas.microsoft.com/office/drawing/2014/main" id="{3D3B144C-77D1-B7ED-60B3-9E273ED2837F}"/>
              </a:ext>
            </a:extLst>
          </p:cNvPr>
          <p:cNvSpPr txBox="1"/>
          <p:nvPr/>
        </p:nvSpPr>
        <p:spPr>
          <a:xfrm>
            <a:off x="3813431" y="5291492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Biological sequences</a:t>
            </a:r>
          </a:p>
        </p:txBody>
      </p:sp>
      <p:grpSp>
        <p:nvGrpSpPr>
          <p:cNvPr id="48" name="Gruppo 202">
            <a:extLst>
              <a:ext uri="{FF2B5EF4-FFF2-40B4-BE49-F238E27FC236}">
                <a16:creationId xmlns:a16="http://schemas.microsoft.com/office/drawing/2014/main" id="{6C1A26AA-A035-E7B7-BC0E-F6239A024EF9}"/>
              </a:ext>
            </a:extLst>
          </p:cNvPr>
          <p:cNvGrpSpPr/>
          <p:nvPr/>
        </p:nvGrpSpPr>
        <p:grpSpPr>
          <a:xfrm>
            <a:off x="8202016" y="3115524"/>
            <a:ext cx="693519" cy="1009107"/>
            <a:chOff x="911291" y="1250302"/>
            <a:chExt cx="1138334" cy="1810139"/>
          </a:xfrm>
        </p:grpSpPr>
        <p:sp>
          <p:nvSpPr>
            <p:cNvPr id="49" name="Rettangolo ad angolo ripiegato 203">
              <a:extLst>
                <a:ext uri="{FF2B5EF4-FFF2-40B4-BE49-F238E27FC236}">
                  <a16:creationId xmlns:a16="http://schemas.microsoft.com/office/drawing/2014/main" id="{78074066-6DEE-03D0-0BED-C7361373235F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onnettore diritto 204">
              <a:extLst>
                <a:ext uri="{FF2B5EF4-FFF2-40B4-BE49-F238E27FC236}">
                  <a16:creationId xmlns:a16="http://schemas.microsoft.com/office/drawing/2014/main" id="{5E403B43-CE7D-909B-746B-D82DC7CBAF0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205">
              <a:extLst>
                <a:ext uri="{FF2B5EF4-FFF2-40B4-BE49-F238E27FC236}">
                  <a16:creationId xmlns:a16="http://schemas.microsoft.com/office/drawing/2014/main" id="{A6450487-5A4D-4AB7-298F-A3BD352DCA62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206">
              <a:extLst>
                <a:ext uri="{FF2B5EF4-FFF2-40B4-BE49-F238E27FC236}">
                  <a16:creationId xmlns:a16="http://schemas.microsoft.com/office/drawing/2014/main" id="{CEAD214A-78E0-A130-B7C6-E241EF7B1F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207">
              <a:extLst>
                <a:ext uri="{FF2B5EF4-FFF2-40B4-BE49-F238E27FC236}">
                  <a16:creationId xmlns:a16="http://schemas.microsoft.com/office/drawing/2014/main" id="{5ED0A798-9C99-2923-EF79-9E0F83EEDAF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208">
              <a:extLst>
                <a:ext uri="{FF2B5EF4-FFF2-40B4-BE49-F238E27FC236}">
                  <a16:creationId xmlns:a16="http://schemas.microsoft.com/office/drawing/2014/main" id="{D67B772A-548E-92AF-0160-D3C5F4BB66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209">
              <a:extLst>
                <a:ext uri="{FF2B5EF4-FFF2-40B4-BE49-F238E27FC236}">
                  <a16:creationId xmlns:a16="http://schemas.microsoft.com/office/drawing/2014/main" id="{3F54E725-CF98-A015-A71D-0EDBA90457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210">
              <a:extLst>
                <a:ext uri="{FF2B5EF4-FFF2-40B4-BE49-F238E27FC236}">
                  <a16:creationId xmlns:a16="http://schemas.microsoft.com/office/drawing/2014/main" id="{8C299A06-5EF2-1ADF-E858-317577A3923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211">
              <a:extLst>
                <a:ext uri="{FF2B5EF4-FFF2-40B4-BE49-F238E27FC236}">
                  <a16:creationId xmlns:a16="http://schemas.microsoft.com/office/drawing/2014/main" id="{0FB1572B-500E-DAE4-2678-AE2A934B241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o 212">
            <a:extLst>
              <a:ext uri="{FF2B5EF4-FFF2-40B4-BE49-F238E27FC236}">
                <a16:creationId xmlns:a16="http://schemas.microsoft.com/office/drawing/2014/main" id="{E287AD59-24C8-38BA-798B-DA27AA80A520}"/>
              </a:ext>
            </a:extLst>
          </p:cNvPr>
          <p:cNvGrpSpPr/>
          <p:nvPr/>
        </p:nvGrpSpPr>
        <p:grpSpPr>
          <a:xfrm>
            <a:off x="8426812" y="3562812"/>
            <a:ext cx="693519" cy="1009107"/>
            <a:chOff x="911291" y="1250302"/>
            <a:chExt cx="1138334" cy="1810139"/>
          </a:xfrm>
        </p:grpSpPr>
        <p:sp>
          <p:nvSpPr>
            <p:cNvPr id="59" name="Rettangolo ad angolo ripiegato 213">
              <a:extLst>
                <a:ext uri="{FF2B5EF4-FFF2-40B4-BE49-F238E27FC236}">
                  <a16:creationId xmlns:a16="http://schemas.microsoft.com/office/drawing/2014/main" id="{8D40A6DF-2571-D7FF-D0BF-8E2462C70C8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onnettore diritto 214">
              <a:extLst>
                <a:ext uri="{FF2B5EF4-FFF2-40B4-BE49-F238E27FC236}">
                  <a16:creationId xmlns:a16="http://schemas.microsoft.com/office/drawing/2014/main" id="{34B2E800-C482-FD1E-A91F-B2DD553126B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215">
              <a:extLst>
                <a:ext uri="{FF2B5EF4-FFF2-40B4-BE49-F238E27FC236}">
                  <a16:creationId xmlns:a16="http://schemas.microsoft.com/office/drawing/2014/main" id="{A6F69F12-7E61-D371-2FFB-6686BCB7EE2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216">
              <a:extLst>
                <a:ext uri="{FF2B5EF4-FFF2-40B4-BE49-F238E27FC236}">
                  <a16:creationId xmlns:a16="http://schemas.microsoft.com/office/drawing/2014/main" id="{A250225C-389F-B3D9-E4A5-BEC005207EE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217">
              <a:extLst>
                <a:ext uri="{FF2B5EF4-FFF2-40B4-BE49-F238E27FC236}">
                  <a16:creationId xmlns:a16="http://schemas.microsoft.com/office/drawing/2014/main" id="{667669F2-A97F-F35B-0A1B-30439B60362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nettore diritto 218">
              <a:extLst>
                <a:ext uri="{FF2B5EF4-FFF2-40B4-BE49-F238E27FC236}">
                  <a16:creationId xmlns:a16="http://schemas.microsoft.com/office/drawing/2014/main" id="{226B56E6-5244-9FAF-3CAC-DB4C5E978F9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Connettore diritto 219">
              <a:extLst>
                <a:ext uri="{FF2B5EF4-FFF2-40B4-BE49-F238E27FC236}">
                  <a16:creationId xmlns:a16="http://schemas.microsoft.com/office/drawing/2014/main" id="{F8349433-77DE-951E-B003-78F99F2DE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Connettore diritto 220">
              <a:extLst>
                <a:ext uri="{FF2B5EF4-FFF2-40B4-BE49-F238E27FC236}">
                  <a16:creationId xmlns:a16="http://schemas.microsoft.com/office/drawing/2014/main" id="{3352084C-53B8-71F0-7231-375F6D11C42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nettore diritto 221">
              <a:extLst>
                <a:ext uri="{FF2B5EF4-FFF2-40B4-BE49-F238E27FC236}">
                  <a16:creationId xmlns:a16="http://schemas.microsoft.com/office/drawing/2014/main" id="{AB5F4A32-BB9E-C455-9019-BF893477E6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1" name="Gruppo 222">
            <a:extLst>
              <a:ext uri="{FF2B5EF4-FFF2-40B4-BE49-F238E27FC236}">
                <a16:creationId xmlns:a16="http://schemas.microsoft.com/office/drawing/2014/main" id="{635B7401-3E05-12CF-B750-B771223534C5}"/>
              </a:ext>
            </a:extLst>
          </p:cNvPr>
          <p:cNvGrpSpPr/>
          <p:nvPr/>
        </p:nvGrpSpPr>
        <p:grpSpPr>
          <a:xfrm>
            <a:off x="8683996" y="3987350"/>
            <a:ext cx="693519" cy="1009107"/>
            <a:chOff x="911291" y="1250302"/>
            <a:chExt cx="1138334" cy="1810139"/>
          </a:xfrm>
        </p:grpSpPr>
        <p:sp>
          <p:nvSpPr>
            <p:cNvPr id="1032" name="Rettangolo ad angolo ripiegato 223">
              <a:extLst>
                <a:ext uri="{FF2B5EF4-FFF2-40B4-BE49-F238E27FC236}">
                  <a16:creationId xmlns:a16="http://schemas.microsoft.com/office/drawing/2014/main" id="{1D411E78-42E9-F4CF-2828-D233126311C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3" name="Connettore diritto 224">
              <a:extLst>
                <a:ext uri="{FF2B5EF4-FFF2-40B4-BE49-F238E27FC236}">
                  <a16:creationId xmlns:a16="http://schemas.microsoft.com/office/drawing/2014/main" id="{6CAB45D0-F92C-CDAE-5FB0-9CE6237E92B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Connettore diritto 225">
              <a:extLst>
                <a:ext uri="{FF2B5EF4-FFF2-40B4-BE49-F238E27FC236}">
                  <a16:creationId xmlns:a16="http://schemas.microsoft.com/office/drawing/2014/main" id="{B98F7E87-2981-502C-8716-8BD991B2E2AD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nettore diritto 226">
              <a:extLst>
                <a:ext uri="{FF2B5EF4-FFF2-40B4-BE49-F238E27FC236}">
                  <a16:creationId xmlns:a16="http://schemas.microsoft.com/office/drawing/2014/main" id="{92CF982B-3D5E-43FF-73B0-C6FB86FA7A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Connettore diritto 227">
              <a:extLst>
                <a:ext uri="{FF2B5EF4-FFF2-40B4-BE49-F238E27FC236}">
                  <a16:creationId xmlns:a16="http://schemas.microsoft.com/office/drawing/2014/main" id="{E88C2308-DDAB-015C-F127-0F02CC9F85F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Connettore diritto 228">
              <a:extLst>
                <a:ext uri="{FF2B5EF4-FFF2-40B4-BE49-F238E27FC236}">
                  <a16:creationId xmlns:a16="http://schemas.microsoft.com/office/drawing/2014/main" id="{79283249-EA51-95D1-94F0-F485A9B63E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Connettore diritto 229">
              <a:extLst>
                <a:ext uri="{FF2B5EF4-FFF2-40B4-BE49-F238E27FC236}">
                  <a16:creationId xmlns:a16="http://schemas.microsoft.com/office/drawing/2014/main" id="{A13E5282-4352-2069-E488-BD3841E3A1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Connettore diritto 230">
              <a:extLst>
                <a:ext uri="{FF2B5EF4-FFF2-40B4-BE49-F238E27FC236}">
                  <a16:creationId xmlns:a16="http://schemas.microsoft.com/office/drawing/2014/main" id="{A1368D66-6CF5-8BE6-2608-CC66DA09991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Connettore diritto 231">
              <a:extLst>
                <a:ext uri="{FF2B5EF4-FFF2-40B4-BE49-F238E27FC236}">
                  <a16:creationId xmlns:a16="http://schemas.microsoft.com/office/drawing/2014/main" id="{BAC9B9E1-A230-9E2F-04B3-EAA03888D58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1" name="CasellaDiTesto 63">
            <a:extLst>
              <a:ext uri="{FF2B5EF4-FFF2-40B4-BE49-F238E27FC236}">
                <a16:creationId xmlns:a16="http://schemas.microsoft.com/office/drawing/2014/main" id="{CD0770F2-2E79-FEC9-4DB2-F83D94D132F4}"/>
              </a:ext>
            </a:extLst>
          </p:cNvPr>
          <p:cNvSpPr txBox="1"/>
          <p:nvPr/>
        </p:nvSpPr>
        <p:spPr>
          <a:xfrm>
            <a:off x="7619537" y="5304233"/>
            <a:ext cx="269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Clinical notes, trials</a:t>
            </a:r>
            <a:r>
              <a:rPr lang="en-US" b="1"/>
              <a:t>, reports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56830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3381</TotalTime>
  <Words>1297</Words>
  <Application>Microsoft Office PowerPoint</Application>
  <PresentationFormat>Grand écran</PresentationFormat>
  <Paragraphs>344</Paragraphs>
  <Slides>19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Arial Unicode MS</vt:lpstr>
      <vt:lpstr>Calibri</vt:lpstr>
      <vt:lpstr>Calibri Light</vt:lpstr>
      <vt:lpstr>Tema di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Salvatore Raieli</dc:creator>
  <cp:lastModifiedBy>Salvatore Raieli</cp:lastModifiedBy>
  <cp:revision>24</cp:revision>
  <dcterms:created xsi:type="dcterms:W3CDTF">2024-05-09T12:23:10Z</dcterms:created>
  <dcterms:modified xsi:type="dcterms:W3CDTF">2024-10-28T13:31:22Z</dcterms:modified>
</cp:coreProperties>
</file>